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93" r:id="rId3"/>
    <p:sldId id="472" r:id="rId4"/>
    <p:sldId id="468" r:id="rId5"/>
    <p:sldId id="491" r:id="rId6"/>
    <p:sldId id="259" r:id="rId7"/>
    <p:sldId id="492" r:id="rId8"/>
    <p:sldId id="469" r:id="rId9"/>
    <p:sldId id="467" r:id="rId10"/>
    <p:sldId id="488" r:id="rId11"/>
    <p:sldId id="470" r:id="rId12"/>
    <p:sldId id="257" r:id="rId13"/>
    <p:sldId id="262" r:id="rId14"/>
    <p:sldId id="475" r:id="rId15"/>
    <p:sldId id="498" r:id="rId16"/>
    <p:sldId id="474" r:id="rId17"/>
    <p:sldId id="268" r:id="rId18"/>
    <p:sldId id="271" r:id="rId19"/>
    <p:sldId id="490" r:id="rId20"/>
    <p:sldId id="258" r:id="rId21"/>
    <p:sldId id="476" r:id="rId22"/>
    <p:sldId id="265" r:id="rId23"/>
    <p:sldId id="266" r:id="rId24"/>
    <p:sldId id="477" r:id="rId25"/>
    <p:sldId id="494" r:id="rId26"/>
    <p:sldId id="482" r:id="rId27"/>
    <p:sldId id="484" r:id="rId28"/>
    <p:sldId id="487" r:id="rId29"/>
    <p:sldId id="456" r:id="rId30"/>
    <p:sldId id="460" r:id="rId31"/>
    <p:sldId id="497" r:id="rId32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42167-E9E2-441A-9402-95CCC8CA74C8}" v="47" dt="2025-04-27T19:28:12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Saldanha" userId="33f8da6aa1d2ade8" providerId="LiveId" clId="{21B42167-E9E2-441A-9402-95CCC8CA74C8}"/>
    <pc:docChg chg="undo custSel addSld delSld modSld">
      <pc:chgData name="Sarah Saldanha" userId="33f8da6aa1d2ade8" providerId="LiveId" clId="{21B42167-E9E2-441A-9402-95CCC8CA74C8}" dt="2025-04-27T19:28:26.124" v="699" actId="478"/>
      <pc:docMkLst>
        <pc:docMk/>
      </pc:docMkLst>
      <pc:sldChg chg="addSp delSp modSp mod">
        <pc:chgData name="Sarah Saldanha" userId="33f8da6aa1d2ade8" providerId="LiveId" clId="{21B42167-E9E2-441A-9402-95CCC8CA74C8}" dt="2025-04-27T17:37:44.987" v="67" actId="166"/>
        <pc:sldMkLst>
          <pc:docMk/>
          <pc:sldMk cId="2392688776" sldId="257"/>
        </pc:sldMkLst>
        <pc:spChg chg="mod ord">
          <ac:chgData name="Sarah Saldanha" userId="33f8da6aa1d2ade8" providerId="LiveId" clId="{21B42167-E9E2-441A-9402-95CCC8CA74C8}" dt="2025-04-27T17:37:44.987" v="67" actId="166"/>
          <ac:spMkLst>
            <pc:docMk/>
            <pc:sldMk cId="2392688776" sldId="257"/>
            <ac:spMk id="2" creationId="{CC541617-7B70-4B4F-98E9-85760E6F97EF}"/>
          </ac:spMkLst>
        </pc:spChg>
        <pc:spChg chg="add mod">
          <ac:chgData name="Sarah Saldanha" userId="33f8da6aa1d2ade8" providerId="LiveId" clId="{21B42167-E9E2-441A-9402-95CCC8CA74C8}" dt="2025-04-27T17:36:47.842" v="59"/>
          <ac:spMkLst>
            <pc:docMk/>
            <pc:sldMk cId="2392688776" sldId="257"/>
            <ac:spMk id="6" creationId="{C927FC4E-8FF2-4552-62BE-64BA3604119C}"/>
          </ac:spMkLst>
        </pc:spChg>
        <pc:spChg chg="add del mod">
          <ac:chgData name="Sarah Saldanha" userId="33f8da6aa1d2ade8" providerId="LiveId" clId="{21B42167-E9E2-441A-9402-95CCC8CA74C8}" dt="2025-04-27T17:37:20.680" v="63" actId="478"/>
          <ac:spMkLst>
            <pc:docMk/>
            <pc:sldMk cId="2392688776" sldId="257"/>
            <ac:spMk id="7" creationId="{B6ABD18C-F992-DB45-9AB2-AF099BADA2F5}"/>
          </ac:spMkLst>
        </pc:spChg>
        <pc:picChg chg="add mod">
          <ac:chgData name="Sarah Saldanha" userId="33f8da6aa1d2ade8" providerId="LiveId" clId="{21B42167-E9E2-441A-9402-95CCC8CA74C8}" dt="2025-04-27T17:36:47.842" v="59"/>
          <ac:picMkLst>
            <pc:docMk/>
            <pc:sldMk cId="2392688776" sldId="257"/>
            <ac:picMk id="8" creationId="{17F28B8B-AF50-E139-EADF-A1F398D7264A}"/>
          </ac:picMkLst>
        </pc:picChg>
      </pc:sldChg>
      <pc:sldChg chg="addSp modSp mod">
        <pc:chgData name="Sarah Saldanha" userId="33f8da6aa1d2ade8" providerId="LiveId" clId="{21B42167-E9E2-441A-9402-95CCC8CA74C8}" dt="2025-04-27T18:32:58.257" v="479" actId="1076"/>
        <pc:sldMkLst>
          <pc:docMk/>
          <pc:sldMk cId="2043946995" sldId="258"/>
        </pc:sldMkLst>
        <pc:spChg chg="mod">
          <ac:chgData name="Sarah Saldanha" userId="33f8da6aa1d2ade8" providerId="LiveId" clId="{21B42167-E9E2-441A-9402-95CCC8CA74C8}" dt="2025-04-27T18:32:58.257" v="479" actId="1076"/>
          <ac:spMkLst>
            <pc:docMk/>
            <pc:sldMk cId="2043946995" sldId="258"/>
            <ac:spMk id="2" creationId="{559CAB49-31C5-469B-93BD-F21CEC9FA35E}"/>
          </ac:spMkLst>
        </pc:spChg>
        <pc:spChg chg="add mod">
          <ac:chgData name="Sarah Saldanha" userId="33f8da6aa1d2ade8" providerId="LiveId" clId="{21B42167-E9E2-441A-9402-95CCC8CA74C8}" dt="2025-04-27T18:32:50.220" v="478" actId="1076"/>
          <ac:spMkLst>
            <pc:docMk/>
            <pc:sldMk cId="2043946995" sldId="258"/>
            <ac:spMk id="4" creationId="{3DEBA23F-3468-BB2F-B399-5E560A36F0C2}"/>
          </ac:spMkLst>
        </pc:spChg>
        <pc:picChg chg="add mod">
          <ac:chgData name="Sarah Saldanha" userId="33f8da6aa1d2ade8" providerId="LiveId" clId="{21B42167-E9E2-441A-9402-95CCC8CA74C8}" dt="2025-04-27T18:32:45.218" v="477"/>
          <ac:picMkLst>
            <pc:docMk/>
            <pc:sldMk cId="2043946995" sldId="258"/>
            <ac:picMk id="5" creationId="{50A459BA-DADC-AA93-EC05-EB020DFB6732}"/>
          </ac:picMkLst>
        </pc:picChg>
      </pc:sldChg>
      <pc:sldChg chg="addSp modSp">
        <pc:chgData name="Sarah Saldanha" userId="33f8da6aa1d2ade8" providerId="LiveId" clId="{21B42167-E9E2-441A-9402-95CCC8CA74C8}" dt="2025-04-27T17:24:13.486" v="34"/>
        <pc:sldMkLst>
          <pc:docMk/>
          <pc:sldMk cId="506261564" sldId="259"/>
        </pc:sldMkLst>
        <pc:spChg chg="add mod">
          <ac:chgData name="Sarah Saldanha" userId="33f8da6aa1d2ade8" providerId="LiveId" clId="{21B42167-E9E2-441A-9402-95CCC8CA74C8}" dt="2025-04-27T17:24:13.486" v="34"/>
          <ac:spMkLst>
            <pc:docMk/>
            <pc:sldMk cId="506261564" sldId="259"/>
            <ac:spMk id="2" creationId="{EFFF2008-7078-14CE-4DA5-3D8A43A18AFB}"/>
          </ac:spMkLst>
        </pc:spChg>
        <pc:spChg chg="add mod">
          <ac:chgData name="Sarah Saldanha" userId="33f8da6aa1d2ade8" providerId="LiveId" clId="{21B42167-E9E2-441A-9402-95CCC8CA74C8}" dt="2025-04-27T17:24:13.486" v="34"/>
          <ac:spMkLst>
            <pc:docMk/>
            <pc:sldMk cId="506261564" sldId="259"/>
            <ac:spMk id="3" creationId="{E7C9F746-64D7-FDF4-32B3-F7BE6C31BF7A}"/>
          </ac:spMkLst>
        </pc:spChg>
        <pc:picChg chg="add mod">
          <ac:chgData name="Sarah Saldanha" userId="33f8da6aa1d2ade8" providerId="LiveId" clId="{21B42167-E9E2-441A-9402-95CCC8CA74C8}" dt="2025-04-27T17:24:13.486" v="34"/>
          <ac:picMkLst>
            <pc:docMk/>
            <pc:sldMk cId="506261564" sldId="259"/>
            <ac:picMk id="4" creationId="{DDC57F40-7A35-136D-7768-9A446C37481A}"/>
          </ac:picMkLst>
        </pc:picChg>
      </pc:sldChg>
      <pc:sldChg chg="addSp delSp modSp mod">
        <pc:chgData name="Sarah Saldanha" userId="33f8da6aa1d2ade8" providerId="LiveId" clId="{21B42167-E9E2-441A-9402-95CCC8CA74C8}" dt="2025-04-27T17:38:47.892" v="88" actId="20577"/>
        <pc:sldMkLst>
          <pc:docMk/>
          <pc:sldMk cId="3523627431" sldId="262"/>
        </pc:sldMkLst>
        <pc:spChg chg="del mod">
          <ac:chgData name="Sarah Saldanha" userId="33f8da6aa1d2ade8" providerId="LiveId" clId="{21B42167-E9E2-441A-9402-95CCC8CA74C8}" dt="2025-04-27T17:38:30.995" v="72" actId="478"/>
          <ac:spMkLst>
            <pc:docMk/>
            <pc:sldMk cId="3523627431" sldId="262"/>
            <ac:spMk id="2" creationId="{1087D588-1FDB-41C0-B128-9D92C76DC0B4}"/>
          </ac:spMkLst>
        </pc:spChg>
        <pc:spChg chg="add mod">
          <ac:chgData name="Sarah Saldanha" userId="33f8da6aa1d2ade8" providerId="LiveId" clId="{21B42167-E9E2-441A-9402-95CCC8CA74C8}" dt="2025-04-27T17:38:10.846" v="68"/>
          <ac:spMkLst>
            <pc:docMk/>
            <pc:sldMk cId="3523627431" sldId="262"/>
            <ac:spMk id="5" creationId="{70B287E2-22EE-96FE-B2A8-548CC1EBD05B}"/>
          </ac:spMkLst>
        </pc:spChg>
        <pc:spChg chg="add mod">
          <ac:chgData name="Sarah Saldanha" userId="33f8da6aa1d2ade8" providerId="LiveId" clId="{21B42167-E9E2-441A-9402-95CCC8CA74C8}" dt="2025-04-27T17:38:47.892" v="88" actId="20577"/>
          <ac:spMkLst>
            <pc:docMk/>
            <pc:sldMk cId="3523627431" sldId="262"/>
            <ac:spMk id="6" creationId="{ECBFDF9B-08A8-63E1-96A1-47F472A018F7}"/>
          </ac:spMkLst>
        </pc:spChg>
        <pc:picChg chg="add mod">
          <ac:chgData name="Sarah Saldanha" userId="33f8da6aa1d2ade8" providerId="LiveId" clId="{21B42167-E9E2-441A-9402-95CCC8CA74C8}" dt="2025-04-27T17:38:10.846" v="68"/>
          <ac:picMkLst>
            <pc:docMk/>
            <pc:sldMk cId="3523627431" sldId="262"/>
            <ac:picMk id="7" creationId="{2DE4FA1B-F5E5-E4C9-1E48-5A645AAA0217}"/>
          </ac:picMkLst>
        </pc:picChg>
      </pc:sldChg>
      <pc:sldChg chg="addSp modSp mod">
        <pc:chgData name="Sarah Saldanha" userId="33f8da6aa1d2ade8" providerId="LiveId" clId="{21B42167-E9E2-441A-9402-95CCC8CA74C8}" dt="2025-04-27T18:37:00.530" v="488"/>
        <pc:sldMkLst>
          <pc:docMk/>
          <pc:sldMk cId="3845455382" sldId="265"/>
        </pc:sldMkLst>
        <pc:spChg chg="mod">
          <ac:chgData name="Sarah Saldanha" userId="33f8da6aa1d2ade8" providerId="LiveId" clId="{21B42167-E9E2-441A-9402-95CCC8CA74C8}" dt="2025-04-27T18:36:46.026" v="487" actId="1076"/>
          <ac:spMkLst>
            <pc:docMk/>
            <pc:sldMk cId="3845455382" sldId="265"/>
            <ac:spMk id="2" creationId="{114AAD34-565B-4E0E-A50D-42DD1B7FF084}"/>
          </ac:spMkLst>
        </pc:spChg>
        <pc:spChg chg="add mod">
          <ac:chgData name="Sarah Saldanha" userId="33f8da6aa1d2ade8" providerId="LiveId" clId="{21B42167-E9E2-441A-9402-95CCC8CA74C8}" dt="2025-04-27T18:37:00.530" v="488"/>
          <ac:spMkLst>
            <pc:docMk/>
            <pc:sldMk cId="3845455382" sldId="265"/>
            <ac:spMk id="3" creationId="{0A5B54B1-7265-0EDC-1900-2818A66AB1F9}"/>
          </ac:spMkLst>
        </pc:spChg>
      </pc:sldChg>
      <pc:sldChg chg="addSp modSp mod">
        <pc:chgData name="Sarah Saldanha" userId="33f8da6aa1d2ade8" providerId="LiveId" clId="{21B42167-E9E2-441A-9402-95CCC8CA74C8}" dt="2025-04-27T18:37:29.819" v="492" actId="1076"/>
        <pc:sldMkLst>
          <pc:docMk/>
          <pc:sldMk cId="2112968016" sldId="266"/>
        </pc:sldMkLst>
        <pc:spChg chg="add mod">
          <ac:chgData name="Sarah Saldanha" userId="33f8da6aa1d2ade8" providerId="LiveId" clId="{21B42167-E9E2-441A-9402-95CCC8CA74C8}" dt="2025-04-27T18:37:24.572" v="491" actId="1076"/>
          <ac:spMkLst>
            <pc:docMk/>
            <pc:sldMk cId="2112968016" sldId="266"/>
            <ac:spMk id="2" creationId="{B44E9B88-E860-D398-4965-D538C759944D}"/>
          </ac:spMkLst>
        </pc:spChg>
        <pc:spChg chg="mod">
          <ac:chgData name="Sarah Saldanha" userId="33f8da6aa1d2ade8" providerId="LiveId" clId="{21B42167-E9E2-441A-9402-95CCC8CA74C8}" dt="2025-04-27T18:37:29.819" v="492" actId="1076"/>
          <ac:spMkLst>
            <pc:docMk/>
            <pc:sldMk cId="2112968016" sldId="266"/>
            <ac:spMk id="5" creationId="{D97F1BDC-7AC1-406C-BFBA-9AE37A447228}"/>
          </ac:spMkLst>
        </pc:spChg>
        <pc:picChg chg="add mod">
          <ac:chgData name="Sarah Saldanha" userId="33f8da6aa1d2ade8" providerId="LiveId" clId="{21B42167-E9E2-441A-9402-95CCC8CA74C8}" dt="2025-04-27T18:37:18.355" v="489"/>
          <ac:picMkLst>
            <pc:docMk/>
            <pc:sldMk cId="2112968016" sldId="266"/>
            <ac:picMk id="6" creationId="{81BB77B7-A954-90BC-5D70-35FE176AFEFF}"/>
          </ac:picMkLst>
        </pc:picChg>
      </pc:sldChg>
      <pc:sldChg chg="addSp delSp modSp mod">
        <pc:chgData name="Sarah Saldanha" userId="33f8da6aa1d2ade8" providerId="LiveId" clId="{21B42167-E9E2-441A-9402-95CCC8CA74C8}" dt="2025-04-27T18:32:08.453" v="473" actId="478"/>
        <pc:sldMkLst>
          <pc:docMk/>
          <pc:sldMk cId="360597532" sldId="271"/>
        </pc:sldMkLst>
        <pc:spChg chg="del">
          <ac:chgData name="Sarah Saldanha" userId="33f8da6aa1d2ade8" providerId="LiveId" clId="{21B42167-E9E2-441A-9402-95CCC8CA74C8}" dt="2025-04-27T18:30:45.895" v="460" actId="478"/>
          <ac:spMkLst>
            <pc:docMk/>
            <pc:sldMk cId="360597532" sldId="271"/>
            <ac:spMk id="2" creationId="{89966746-D13B-4C71-BE38-584E6ADFB5C2}"/>
          </ac:spMkLst>
        </pc:spChg>
        <pc:spChg chg="add del mod">
          <ac:chgData name="Sarah Saldanha" userId="33f8da6aa1d2ade8" providerId="LiveId" clId="{21B42167-E9E2-441A-9402-95CCC8CA74C8}" dt="2025-04-27T18:32:08.453" v="473" actId="478"/>
          <ac:spMkLst>
            <pc:docMk/>
            <pc:sldMk cId="360597532" sldId="271"/>
            <ac:spMk id="6" creationId="{CB17DC0C-C6B2-49FA-E8A1-790B407B5874}"/>
          </ac:spMkLst>
        </pc:spChg>
        <pc:spChg chg="add mod">
          <ac:chgData name="Sarah Saldanha" userId="33f8da6aa1d2ade8" providerId="LiveId" clId="{21B42167-E9E2-441A-9402-95CCC8CA74C8}" dt="2025-04-27T18:30:47.314" v="461"/>
          <ac:spMkLst>
            <pc:docMk/>
            <pc:sldMk cId="360597532" sldId="271"/>
            <ac:spMk id="7" creationId="{284F1990-B27D-3FD7-D88A-07B97265831F}"/>
          </ac:spMkLst>
        </pc:spChg>
        <pc:picChg chg="add mod">
          <ac:chgData name="Sarah Saldanha" userId="33f8da6aa1d2ade8" providerId="LiveId" clId="{21B42167-E9E2-441A-9402-95CCC8CA74C8}" dt="2025-04-27T18:30:47.314" v="461"/>
          <ac:picMkLst>
            <pc:docMk/>
            <pc:sldMk cId="360597532" sldId="271"/>
            <ac:picMk id="8" creationId="{370D08B8-7E41-2758-2350-D3CE9368D9AE}"/>
          </ac:picMkLst>
        </pc:picChg>
      </pc:sldChg>
      <pc:sldChg chg="delSp mod">
        <pc:chgData name="Sarah Saldanha" userId="33f8da6aa1d2ade8" providerId="LiveId" clId="{21B42167-E9E2-441A-9402-95CCC8CA74C8}" dt="2025-04-27T18:39:23.390" v="505" actId="478"/>
        <pc:sldMkLst>
          <pc:docMk/>
          <pc:sldMk cId="657747117" sldId="456"/>
        </pc:sldMkLst>
        <pc:spChg chg="del">
          <ac:chgData name="Sarah Saldanha" userId="33f8da6aa1d2ade8" providerId="LiveId" clId="{21B42167-E9E2-441A-9402-95CCC8CA74C8}" dt="2025-04-27T18:39:23.390" v="505" actId="478"/>
          <ac:spMkLst>
            <pc:docMk/>
            <pc:sldMk cId="657747117" sldId="456"/>
            <ac:spMk id="3" creationId="{F9698AF8-B7EA-430F-92C6-19187082C1B8}"/>
          </ac:spMkLst>
        </pc:spChg>
      </pc:sldChg>
      <pc:sldChg chg="delSp mod">
        <pc:chgData name="Sarah Saldanha" userId="33f8da6aa1d2ade8" providerId="LiveId" clId="{21B42167-E9E2-441A-9402-95CCC8CA74C8}" dt="2025-04-27T18:39:31.954" v="506" actId="478"/>
        <pc:sldMkLst>
          <pc:docMk/>
          <pc:sldMk cId="2236972758" sldId="460"/>
        </pc:sldMkLst>
        <pc:spChg chg="del">
          <ac:chgData name="Sarah Saldanha" userId="33f8da6aa1d2ade8" providerId="LiveId" clId="{21B42167-E9E2-441A-9402-95CCC8CA74C8}" dt="2025-04-27T18:39:31.954" v="506" actId="478"/>
          <ac:spMkLst>
            <pc:docMk/>
            <pc:sldMk cId="2236972758" sldId="460"/>
            <ac:spMk id="3" creationId="{6D1AFAB6-1843-4AE1-A7C7-5A0C19321F4E}"/>
          </ac:spMkLst>
        </pc:spChg>
      </pc:sldChg>
      <pc:sldChg chg="addSp modSp add del mod">
        <pc:chgData name="Sarah Saldanha" userId="33f8da6aa1d2ade8" providerId="LiveId" clId="{21B42167-E9E2-441A-9402-95CCC8CA74C8}" dt="2025-04-27T18:55:27.682" v="520" actId="47"/>
        <pc:sldMkLst>
          <pc:docMk/>
          <pc:sldMk cId="555328421" sldId="465"/>
        </pc:sldMkLst>
        <pc:spChg chg="mod">
          <ac:chgData name="Sarah Saldanha" userId="33f8da6aa1d2ade8" providerId="LiveId" clId="{21B42167-E9E2-441A-9402-95CCC8CA74C8}" dt="2025-04-27T18:32:32.704" v="476" actId="1076"/>
          <ac:spMkLst>
            <pc:docMk/>
            <pc:sldMk cId="555328421" sldId="465"/>
            <ac:spMk id="2" creationId="{28474CE6-29FD-494B-9402-A2988C81F92B}"/>
          </ac:spMkLst>
        </pc:spChg>
        <pc:spChg chg="add mod">
          <ac:chgData name="Sarah Saldanha" userId="33f8da6aa1d2ade8" providerId="LiveId" clId="{21B42167-E9E2-441A-9402-95CCC8CA74C8}" dt="2025-04-27T18:32:27.293" v="475" actId="1076"/>
          <ac:spMkLst>
            <pc:docMk/>
            <pc:sldMk cId="555328421" sldId="465"/>
            <ac:spMk id="3" creationId="{0FB4FD2C-BA5B-CBB4-CFB4-87A32DA1E429}"/>
          </ac:spMkLst>
        </pc:spChg>
        <pc:picChg chg="add mod">
          <ac:chgData name="Sarah Saldanha" userId="33f8da6aa1d2ade8" providerId="LiveId" clId="{21B42167-E9E2-441A-9402-95CCC8CA74C8}" dt="2025-04-27T18:32:15.549" v="474"/>
          <ac:picMkLst>
            <pc:docMk/>
            <pc:sldMk cId="555328421" sldId="465"/>
            <ac:picMk id="4" creationId="{75259089-0373-84D3-3DF5-D5D4C5E36D7A}"/>
          </ac:picMkLst>
        </pc:picChg>
      </pc:sldChg>
      <pc:sldChg chg="modSp del mod">
        <pc:chgData name="Sarah Saldanha" userId="33f8da6aa1d2ade8" providerId="LiveId" clId="{21B42167-E9E2-441A-9402-95CCC8CA74C8}" dt="2025-04-27T17:16:11.682" v="1" actId="47"/>
        <pc:sldMkLst>
          <pc:docMk/>
          <pc:sldMk cId="1401066887" sldId="466"/>
        </pc:sldMkLst>
        <pc:spChg chg="mod">
          <ac:chgData name="Sarah Saldanha" userId="33f8da6aa1d2ade8" providerId="LiveId" clId="{21B42167-E9E2-441A-9402-95CCC8CA74C8}" dt="2025-04-27T17:16:08.847" v="0" actId="20577"/>
          <ac:spMkLst>
            <pc:docMk/>
            <pc:sldMk cId="1401066887" sldId="466"/>
            <ac:spMk id="7" creationId="{F43C696B-7F26-4BDF-9593-B526F62EF370}"/>
          </ac:spMkLst>
        </pc:spChg>
      </pc:sldChg>
      <pc:sldChg chg="addSp delSp modSp mod">
        <pc:chgData name="Sarah Saldanha" userId="33f8da6aa1d2ade8" providerId="LiveId" clId="{21B42167-E9E2-441A-9402-95CCC8CA74C8}" dt="2025-04-27T17:36:18.494" v="52"/>
        <pc:sldMkLst>
          <pc:docMk/>
          <pc:sldMk cId="1097968429" sldId="467"/>
        </pc:sldMkLst>
        <pc:spChg chg="del">
          <ac:chgData name="Sarah Saldanha" userId="33f8da6aa1d2ade8" providerId="LiveId" clId="{21B42167-E9E2-441A-9402-95CCC8CA74C8}" dt="2025-04-27T17:36:15.157" v="50" actId="478"/>
          <ac:spMkLst>
            <pc:docMk/>
            <pc:sldMk cId="1097968429" sldId="467"/>
            <ac:spMk id="2" creationId="{D82A62A4-E0BB-40AF-AD6E-ACD2284C3DF0}"/>
          </ac:spMkLst>
        </pc:spChg>
        <pc:spChg chg="add del mod">
          <ac:chgData name="Sarah Saldanha" userId="33f8da6aa1d2ade8" providerId="LiveId" clId="{21B42167-E9E2-441A-9402-95CCC8CA74C8}" dt="2025-04-27T17:36:17.915" v="51" actId="478"/>
          <ac:spMkLst>
            <pc:docMk/>
            <pc:sldMk cId="1097968429" sldId="467"/>
            <ac:spMk id="5" creationId="{6BC29460-CE42-205A-9756-B9B18DD7928B}"/>
          </ac:spMkLst>
        </pc:spChg>
        <pc:spChg chg="add mod">
          <ac:chgData name="Sarah Saldanha" userId="33f8da6aa1d2ade8" providerId="LiveId" clId="{21B42167-E9E2-441A-9402-95CCC8CA74C8}" dt="2025-04-27T17:36:18.494" v="52"/>
          <ac:spMkLst>
            <pc:docMk/>
            <pc:sldMk cId="1097968429" sldId="467"/>
            <ac:spMk id="7" creationId="{988F61F0-D423-2679-AB55-61035BB93D87}"/>
          </ac:spMkLst>
        </pc:spChg>
        <pc:spChg chg="add mod">
          <ac:chgData name="Sarah Saldanha" userId="33f8da6aa1d2ade8" providerId="LiveId" clId="{21B42167-E9E2-441A-9402-95CCC8CA74C8}" dt="2025-04-27T17:36:18.494" v="52"/>
          <ac:spMkLst>
            <pc:docMk/>
            <pc:sldMk cId="1097968429" sldId="467"/>
            <ac:spMk id="8" creationId="{A2A65623-1299-A700-0539-81EE0C9E1142}"/>
          </ac:spMkLst>
        </pc:spChg>
        <pc:picChg chg="add mod">
          <ac:chgData name="Sarah Saldanha" userId="33f8da6aa1d2ade8" providerId="LiveId" clId="{21B42167-E9E2-441A-9402-95CCC8CA74C8}" dt="2025-04-27T17:36:18.494" v="52"/>
          <ac:picMkLst>
            <pc:docMk/>
            <pc:sldMk cId="1097968429" sldId="467"/>
            <ac:picMk id="9" creationId="{266075C9-2EE2-2667-96A9-5C8CCDF95037}"/>
          </ac:picMkLst>
        </pc:picChg>
      </pc:sldChg>
      <pc:sldChg chg="addSp delSp modSp mod">
        <pc:chgData name="Sarah Saldanha" userId="33f8da6aa1d2ade8" providerId="LiveId" clId="{21B42167-E9E2-441A-9402-95CCC8CA74C8}" dt="2025-04-27T17:23:22.317" v="30"/>
        <pc:sldMkLst>
          <pc:docMk/>
          <pc:sldMk cId="2765219822" sldId="468"/>
        </pc:sldMkLst>
        <pc:spChg chg="del mod">
          <ac:chgData name="Sarah Saldanha" userId="33f8da6aa1d2ade8" providerId="LiveId" clId="{21B42167-E9E2-441A-9402-95CCC8CA74C8}" dt="2025-04-27T17:23:18.924" v="28" actId="478"/>
          <ac:spMkLst>
            <pc:docMk/>
            <pc:sldMk cId="2765219822" sldId="468"/>
            <ac:spMk id="2" creationId="{42ECA381-68A8-43A1-9E11-37575429E679}"/>
          </ac:spMkLst>
        </pc:spChg>
        <pc:spChg chg="add mod">
          <ac:chgData name="Sarah Saldanha" userId="33f8da6aa1d2ade8" providerId="LiveId" clId="{21B42167-E9E2-441A-9402-95CCC8CA74C8}" dt="2025-04-27T17:23:12.473" v="25"/>
          <ac:spMkLst>
            <pc:docMk/>
            <pc:sldMk cId="2765219822" sldId="468"/>
            <ac:spMk id="4" creationId="{CB58E9D2-3E09-6D3F-C099-88563F387DB1}"/>
          </ac:spMkLst>
        </pc:spChg>
        <pc:spChg chg="add mod">
          <ac:chgData name="Sarah Saldanha" userId="33f8da6aa1d2ade8" providerId="LiveId" clId="{21B42167-E9E2-441A-9402-95CCC8CA74C8}" dt="2025-04-27T17:23:14.348" v="26"/>
          <ac:spMkLst>
            <pc:docMk/>
            <pc:sldMk cId="2765219822" sldId="468"/>
            <ac:spMk id="7" creationId="{CEECBC0E-8FAF-61D3-0461-5B74E0D9F06C}"/>
          </ac:spMkLst>
        </pc:spChg>
        <pc:spChg chg="add del mod">
          <ac:chgData name="Sarah Saldanha" userId="33f8da6aa1d2ade8" providerId="LiveId" clId="{21B42167-E9E2-441A-9402-95CCC8CA74C8}" dt="2025-04-27T17:23:21.874" v="29" actId="478"/>
          <ac:spMkLst>
            <pc:docMk/>
            <pc:sldMk cId="2765219822" sldId="468"/>
            <ac:spMk id="10" creationId="{7721F3AD-5689-B4BF-4A4D-DFD7AE988842}"/>
          </ac:spMkLst>
        </pc:spChg>
        <pc:spChg chg="add mod">
          <ac:chgData name="Sarah Saldanha" userId="33f8da6aa1d2ade8" providerId="LiveId" clId="{21B42167-E9E2-441A-9402-95CCC8CA74C8}" dt="2025-04-27T17:23:22.317" v="30"/>
          <ac:spMkLst>
            <pc:docMk/>
            <pc:sldMk cId="2765219822" sldId="468"/>
            <ac:spMk id="11" creationId="{32F073B1-6700-00BA-33DA-0E77BF894DB0}"/>
          </ac:spMkLst>
        </pc:spChg>
        <pc:spChg chg="add mod">
          <ac:chgData name="Sarah Saldanha" userId="33f8da6aa1d2ade8" providerId="LiveId" clId="{21B42167-E9E2-441A-9402-95CCC8CA74C8}" dt="2025-04-27T17:23:22.317" v="30"/>
          <ac:spMkLst>
            <pc:docMk/>
            <pc:sldMk cId="2765219822" sldId="468"/>
            <ac:spMk id="12" creationId="{305AF2AA-5461-6850-973F-1FC5CC5F3B08}"/>
          </ac:spMkLst>
        </pc:spChg>
        <pc:picChg chg="add mod">
          <ac:chgData name="Sarah Saldanha" userId="33f8da6aa1d2ade8" providerId="LiveId" clId="{21B42167-E9E2-441A-9402-95CCC8CA74C8}" dt="2025-04-27T17:23:12.473" v="25"/>
          <ac:picMkLst>
            <pc:docMk/>
            <pc:sldMk cId="2765219822" sldId="468"/>
            <ac:picMk id="8" creationId="{0686F2AB-0820-0742-8194-88012BDB4BD6}"/>
          </ac:picMkLst>
        </pc:picChg>
        <pc:picChg chg="add mod">
          <ac:chgData name="Sarah Saldanha" userId="33f8da6aa1d2ade8" providerId="LiveId" clId="{21B42167-E9E2-441A-9402-95CCC8CA74C8}" dt="2025-04-27T17:23:22.317" v="30"/>
          <ac:picMkLst>
            <pc:docMk/>
            <pc:sldMk cId="2765219822" sldId="468"/>
            <ac:picMk id="13" creationId="{57CE1D99-4A50-EE18-C48E-3805D8A04503}"/>
          </ac:picMkLst>
        </pc:picChg>
      </pc:sldChg>
      <pc:sldChg chg="addSp delSp modSp mod">
        <pc:chgData name="Sarah Saldanha" userId="33f8da6aa1d2ade8" providerId="LiveId" clId="{21B42167-E9E2-441A-9402-95CCC8CA74C8}" dt="2025-04-27T17:36:02.754" v="49" actId="478"/>
        <pc:sldMkLst>
          <pc:docMk/>
          <pc:sldMk cId="307377285" sldId="469"/>
        </pc:sldMkLst>
        <pc:spChg chg="del mod">
          <ac:chgData name="Sarah Saldanha" userId="33f8da6aa1d2ade8" providerId="LiveId" clId="{21B42167-E9E2-441A-9402-95CCC8CA74C8}" dt="2025-04-27T17:25:04.708" v="48" actId="478"/>
          <ac:spMkLst>
            <pc:docMk/>
            <pc:sldMk cId="307377285" sldId="469"/>
            <ac:spMk id="2" creationId="{765D7675-D54F-4232-83B6-A4F37844C559}"/>
          </ac:spMkLst>
        </pc:spChg>
        <pc:spChg chg="add mod">
          <ac:chgData name="Sarah Saldanha" userId="33f8da6aa1d2ade8" providerId="LiveId" clId="{21B42167-E9E2-441A-9402-95CCC8CA74C8}" dt="2025-04-27T17:24:49.066" v="39"/>
          <ac:spMkLst>
            <pc:docMk/>
            <pc:sldMk cId="307377285" sldId="469"/>
            <ac:spMk id="5" creationId="{12A2A782-9603-8CB1-33D1-24EDDE4AF190}"/>
          </ac:spMkLst>
        </pc:spChg>
        <pc:spChg chg="add mod">
          <ac:chgData name="Sarah Saldanha" userId="33f8da6aa1d2ade8" providerId="LiveId" clId="{21B42167-E9E2-441A-9402-95CCC8CA74C8}" dt="2025-04-27T17:24:59.117" v="47" actId="20577"/>
          <ac:spMkLst>
            <pc:docMk/>
            <pc:sldMk cId="307377285" sldId="469"/>
            <ac:spMk id="8" creationId="{FCDA84F7-BD0F-C015-3636-F65F2DCADF24}"/>
          </ac:spMkLst>
        </pc:spChg>
        <pc:spChg chg="add del mod">
          <ac:chgData name="Sarah Saldanha" userId="33f8da6aa1d2ade8" providerId="LiveId" clId="{21B42167-E9E2-441A-9402-95CCC8CA74C8}" dt="2025-04-27T17:36:02.754" v="49" actId="478"/>
          <ac:spMkLst>
            <pc:docMk/>
            <pc:sldMk cId="307377285" sldId="469"/>
            <ac:spMk id="11" creationId="{66F04B7F-4917-43FA-FC78-1E45F864A541}"/>
          </ac:spMkLst>
        </pc:spChg>
        <pc:picChg chg="add mod">
          <ac:chgData name="Sarah Saldanha" userId="33f8da6aa1d2ade8" providerId="LiveId" clId="{21B42167-E9E2-441A-9402-95CCC8CA74C8}" dt="2025-04-27T17:24:49.066" v="39"/>
          <ac:picMkLst>
            <pc:docMk/>
            <pc:sldMk cId="307377285" sldId="469"/>
            <ac:picMk id="9" creationId="{F18BEB0E-6672-6FDA-7BB6-D58111CA1046}"/>
          </ac:picMkLst>
        </pc:picChg>
      </pc:sldChg>
      <pc:sldChg chg="addSp delSp modSp mod">
        <pc:chgData name="Sarah Saldanha" userId="33f8da6aa1d2ade8" providerId="LiveId" clId="{21B42167-E9E2-441A-9402-95CCC8CA74C8}" dt="2025-04-27T17:36:37.239" v="57"/>
        <pc:sldMkLst>
          <pc:docMk/>
          <pc:sldMk cId="992205101" sldId="470"/>
        </pc:sldMkLst>
        <pc:spChg chg="del">
          <ac:chgData name="Sarah Saldanha" userId="33f8da6aa1d2ade8" providerId="LiveId" clId="{21B42167-E9E2-441A-9402-95CCC8CA74C8}" dt="2025-04-27T17:36:34.769" v="55" actId="478"/>
          <ac:spMkLst>
            <pc:docMk/>
            <pc:sldMk cId="992205101" sldId="470"/>
            <ac:spMk id="2" creationId="{72530936-D735-4A8B-98C0-6DB8433D9D41}"/>
          </ac:spMkLst>
        </pc:spChg>
        <pc:spChg chg="add del mod">
          <ac:chgData name="Sarah Saldanha" userId="33f8da6aa1d2ade8" providerId="LiveId" clId="{21B42167-E9E2-441A-9402-95CCC8CA74C8}" dt="2025-04-27T17:36:36.914" v="56" actId="478"/>
          <ac:spMkLst>
            <pc:docMk/>
            <pc:sldMk cId="992205101" sldId="470"/>
            <ac:spMk id="6" creationId="{1726DB54-25CE-D3E6-1CDF-55B3D2FFA94C}"/>
          </ac:spMkLst>
        </pc:spChg>
        <pc:spChg chg="add mod">
          <ac:chgData name="Sarah Saldanha" userId="33f8da6aa1d2ade8" providerId="LiveId" clId="{21B42167-E9E2-441A-9402-95CCC8CA74C8}" dt="2025-04-27T17:36:37.239" v="57"/>
          <ac:spMkLst>
            <pc:docMk/>
            <pc:sldMk cId="992205101" sldId="470"/>
            <ac:spMk id="7" creationId="{06F2BEF7-2698-11CA-C631-6F8CF35F5D66}"/>
          </ac:spMkLst>
        </pc:spChg>
        <pc:spChg chg="add mod">
          <ac:chgData name="Sarah Saldanha" userId="33f8da6aa1d2ade8" providerId="LiveId" clId="{21B42167-E9E2-441A-9402-95CCC8CA74C8}" dt="2025-04-27T17:36:37.239" v="57"/>
          <ac:spMkLst>
            <pc:docMk/>
            <pc:sldMk cId="992205101" sldId="470"/>
            <ac:spMk id="8" creationId="{54225C85-2C32-7D99-B7A1-ACFB900DFB3E}"/>
          </ac:spMkLst>
        </pc:spChg>
        <pc:picChg chg="add mod">
          <ac:chgData name="Sarah Saldanha" userId="33f8da6aa1d2ade8" providerId="LiveId" clId="{21B42167-E9E2-441A-9402-95CCC8CA74C8}" dt="2025-04-27T17:36:37.239" v="57"/>
          <ac:picMkLst>
            <pc:docMk/>
            <pc:sldMk cId="992205101" sldId="470"/>
            <ac:picMk id="9" creationId="{E99AF771-2DD7-1A8C-78E4-350A3FF9173A}"/>
          </ac:picMkLst>
        </pc:picChg>
      </pc:sldChg>
      <pc:sldChg chg="addSp modSp mod">
        <pc:chgData name="Sarah Saldanha" userId="33f8da6aa1d2ade8" providerId="LiveId" clId="{21B42167-E9E2-441A-9402-95CCC8CA74C8}" dt="2025-04-27T17:23:02.881" v="24" actId="1076"/>
        <pc:sldMkLst>
          <pc:docMk/>
          <pc:sldMk cId="2540323966" sldId="472"/>
        </pc:sldMkLst>
        <pc:spChg chg="mod ord">
          <ac:chgData name="Sarah Saldanha" userId="33f8da6aa1d2ade8" providerId="LiveId" clId="{21B42167-E9E2-441A-9402-95CCC8CA74C8}" dt="2025-04-27T17:23:02.881" v="24" actId="1076"/>
          <ac:spMkLst>
            <pc:docMk/>
            <pc:sldMk cId="2540323966" sldId="472"/>
            <ac:spMk id="2" creationId="{9358191A-2390-4B87-BE73-B3493BC0F93A}"/>
          </ac:spMkLst>
        </pc:spChg>
        <pc:spChg chg="add mod ord">
          <ac:chgData name="Sarah Saldanha" userId="33f8da6aa1d2ade8" providerId="LiveId" clId="{21B42167-E9E2-441A-9402-95CCC8CA74C8}" dt="2025-04-27T17:22:34.565" v="21" actId="167"/>
          <ac:spMkLst>
            <pc:docMk/>
            <pc:sldMk cId="2540323966" sldId="472"/>
            <ac:spMk id="6" creationId="{A37E5B2C-CD78-7CDF-D259-EC4442691737}"/>
          </ac:spMkLst>
        </pc:spChg>
        <pc:picChg chg="add mod">
          <ac:chgData name="Sarah Saldanha" userId="33f8da6aa1d2ade8" providerId="LiveId" clId="{21B42167-E9E2-441A-9402-95CCC8CA74C8}" dt="2025-04-27T17:21:46.541" v="15"/>
          <ac:picMkLst>
            <pc:docMk/>
            <pc:sldMk cId="2540323966" sldId="472"/>
            <ac:picMk id="7" creationId="{FDE68FAE-B3F8-2931-61DA-FF66199BC78B}"/>
          </ac:picMkLst>
        </pc:picChg>
      </pc:sldChg>
      <pc:sldChg chg="addSp modSp mod">
        <pc:chgData name="Sarah Saldanha" userId="33f8da6aa1d2ade8" providerId="LiveId" clId="{21B42167-E9E2-441A-9402-95CCC8CA74C8}" dt="2025-04-27T18:55:12.600" v="519" actId="14100"/>
        <pc:sldMkLst>
          <pc:docMk/>
          <pc:sldMk cId="3631576692" sldId="474"/>
        </pc:sldMkLst>
        <pc:spChg chg="add mod">
          <ac:chgData name="Sarah Saldanha" userId="33f8da6aa1d2ade8" providerId="LiveId" clId="{21B42167-E9E2-441A-9402-95CCC8CA74C8}" dt="2025-04-27T18:30:15.053" v="455"/>
          <ac:spMkLst>
            <pc:docMk/>
            <pc:sldMk cId="3631576692" sldId="474"/>
            <ac:spMk id="2" creationId="{406EB494-1F68-FCAC-FDAC-D7FAA217E0D3}"/>
          </ac:spMkLst>
        </pc:spChg>
        <pc:picChg chg="mod">
          <ac:chgData name="Sarah Saldanha" userId="33f8da6aa1d2ade8" providerId="LiveId" clId="{21B42167-E9E2-441A-9402-95CCC8CA74C8}" dt="2025-04-27T18:30:35.013" v="459" actId="14100"/>
          <ac:picMkLst>
            <pc:docMk/>
            <pc:sldMk cId="3631576692" sldId="474"/>
            <ac:picMk id="3" creationId="{C42EF6BF-231E-4E13-990A-ADBB0B6F05B0}"/>
          </ac:picMkLst>
        </pc:picChg>
        <pc:picChg chg="mod">
          <ac:chgData name="Sarah Saldanha" userId="33f8da6aa1d2ade8" providerId="LiveId" clId="{21B42167-E9E2-441A-9402-95CCC8CA74C8}" dt="2025-04-27T18:55:12.600" v="519" actId="14100"/>
          <ac:picMkLst>
            <pc:docMk/>
            <pc:sldMk cId="3631576692" sldId="474"/>
            <ac:picMk id="4" creationId="{B04BB847-6772-4947-A680-FD444CA16AFE}"/>
          </ac:picMkLst>
        </pc:picChg>
        <pc:picChg chg="add mod">
          <ac:chgData name="Sarah Saldanha" userId="33f8da6aa1d2ade8" providerId="LiveId" clId="{21B42167-E9E2-441A-9402-95CCC8CA74C8}" dt="2025-04-27T18:30:15.053" v="455"/>
          <ac:picMkLst>
            <pc:docMk/>
            <pc:sldMk cId="3631576692" sldId="474"/>
            <ac:picMk id="5" creationId="{C30D63F0-31DF-73B4-F097-FEDB5123B5CC}"/>
          </ac:picMkLst>
        </pc:picChg>
      </pc:sldChg>
      <pc:sldChg chg="addSp delSp modSp mod">
        <pc:chgData name="Sarah Saldanha" userId="33f8da6aa1d2ade8" providerId="LiveId" clId="{21B42167-E9E2-441A-9402-95CCC8CA74C8}" dt="2025-04-27T19:23:30.537" v="665"/>
        <pc:sldMkLst>
          <pc:docMk/>
          <pc:sldMk cId="2010087288" sldId="475"/>
        </pc:sldMkLst>
        <pc:spChg chg="mod">
          <ac:chgData name="Sarah Saldanha" userId="33f8da6aa1d2ade8" providerId="LiveId" clId="{21B42167-E9E2-441A-9402-95CCC8CA74C8}" dt="2025-04-27T18:29:48.104" v="452" actId="14100"/>
          <ac:spMkLst>
            <pc:docMk/>
            <pc:sldMk cId="2010087288" sldId="475"/>
            <ac:spMk id="3" creationId="{70E23260-67BA-4C6E-95F5-0C6B000983D6}"/>
          </ac:spMkLst>
        </pc:spChg>
        <pc:spChg chg="add del">
          <ac:chgData name="Sarah Saldanha" userId="33f8da6aa1d2ade8" providerId="LiveId" clId="{21B42167-E9E2-441A-9402-95CCC8CA74C8}" dt="2025-04-27T17:39:08.635" v="91" actId="22"/>
          <ac:spMkLst>
            <pc:docMk/>
            <pc:sldMk cId="2010087288" sldId="475"/>
            <ac:spMk id="6" creationId="{BE43AEFD-3B69-4B10-AAE7-5EC2277E3B38}"/>
          </ac:spMkLst>
        </pc:spChg>
        <pc:spChg chg="add mod">
          <ac:chgData name="Sarah Saldanha" userId="33f8da6aa1d2ade8" providerId="LiveId" clId="{21B42167-E9E2-441A-9402-95CCC8CA74C8}" dt="2025-04-27T18:29:38.447" v="450" actId="1076"/>
          <ac:spMkLst>
            <pc:docMk/>
            <pc:sldMk cId="2010087288" sldId="475"/>
            <ac:spMk id="7" creationId="{95A611ED-AB5B-6C3A-C0F0-AAE794DBD47A}"/>
          </ac:spMkLst>
        </pc:spChg>
        <pc:spChg chg="add">
          <ac:chgData name="Sarah Saldanha" userId="33f8da6aa1d2ade8" providerId="LiveId" clId="{21B42167-E9E2-441A-9402-95CCC8CA74C8}" dt="2025-04-27T19:23:30.537" v="665"/>
          <ac:spMkLst>
            <pc:docMk/>
            <pc:sldMk cId="2010087288" sldId="475"/>
            <ac:spMk id="9" creationId="{4B24C0BC-08A2-0011-D50D-5F5A0D02EA09}"/>
          </ac:spMkLst>
        </pc:spChg>
        <pc:picChg chg="mod">
          <ac:chgData name="Sarah Saldanha" userId="33f8da6aa1d2ade8" providerId="LiveId" clId="{21B42167-E9E2-441A-9402-95CCC8CA74C8}" dt="2025-04-27T19:23:21.732" v="664" actId="1076"/>
          <ac:picMkLst>
            <pc:docMk/>
            <pc:sldMk cId="2010087288" sldId="475"/>
            <ac:picMk id="4" creationId="{21FB5508-09D8-492B-BD60-8257299C63C0}"/>
          </ac:picMkLst>
        </pc:picChg>
        <pc:picChg chg="mod">
          <ac:chgData name="Sarah Saldanha" userId="33f8da6aa1d2ade8" providerId="LiveId" clId="{21B42167-E9E2-441A-9402-95CCC8CA74C8}" dt="2025-04-27T19:23:20.207" v="663" actId="1076"/>
          <ac:picMkLst>
            <pc:docMk/>
            <pc:sldMk cId="2010087288" sldId="475"/>
            <ac:picMk id="5" creationId="{7A0EC523-7826-4F3F-BD3F-DC3A06BE26F5}"/>
          </ac:picMkLst>
        </pc:picChg>
        <pc:picChg chg="add mod">
          <ac:chgData name="Sarah Saldanha" userId="33f8da6aa1d2ade8" providerId="LiveId" clId="{21B42167-E9E2-441A-9402-95CCC8CA74C8}" dt="2025-04-27T18:29:33.048" v="449"/>
          <ac:picMkLst>
            <pc:docMk/>
            <pc:sldMk cId="2010087288" sldId="475"/>
            <ac:picMk id="8" creationId="{3738BC96-D593-E07E-37B7-7231A9BA10C0}"/>
          </ac:picMkLst>
        </pc:picChg>
      </pc:sldChg>
      <pc:sldChg chg="addSp delSp modSp mod">
        <pc:chgData name="Sarah Saldanha" userId="33f8da6aa1d2ade8" providerId="LiveId" clId="{21B42167-E9E2-441A-9402-95CCC8CA74C8}" dt="2025-04-27T18:34:52.017" v="486" actId="1076"/>
        <pc:sldMkLst>
          <pc:docMk/>
          <pc:sldMk cId="737356288" sldId="476"/>
        </pc:sldMkLst>
        <pc:spChg chg="mod">
          <ac:chgData name="Sarah Saldanha" userId="33f8da6aa1d2ade8" providerId="LiveId" clId="{21B42167-E9E2-441A-9402-95CCC8CA74C8}" dt="2025-04-27T18:34:40.069" v="484" actId="1076"/>
          <ac:spMkLst>
            <pc:docMk/>
            <pc:sldMk cId="737356288" sldId="476"/>
            <ac:spMk id="2" creationId="{05985A91-C25A-4D90-AB38-B53772181964}"/>
          </ac:spMkLst>
        </pc:spChg>
        <pc:spChg chg="mod">
          <ac:chgData name="Sarah Saldanha" userId="33f8da6aa1d2ade8" providerId="LiveId" clId="{21B42167-E9E2-441A-9402-95CCC8CA74C8}" dt="2025-04-27T18:34:43.857" v="485" actId="1076"/>
          <ac:spMkLst>
            <pc:docMk/>
            <pc:sldMk cId="737356288" sldId="476"/>
            <ac:spMk id="3" creationId="{C143A55D-EF8E-4F4C-86EB-21BF90749711}"/>
          </ac:spMkLst>
        </pc:spChg>
        <pc:spChg chg="add del mod">
          <ac:chgData name="Sarah Saldanha" userId="33f8da6aa1d2ade8" providerId="LiveId" clId="{21B42167-E9E2-441A-9402-95CCC8CA74C8}" dt="2025-04-27T18:34:32.325" v="483" actId="21"/>
          <ac:spMkLst>
            <pc:docMk/>
            <pc:sldMk cId="737356288" sldId="476"/>
            <ac:spMk id="5" creationId="{18B9A145-B2B4-B474-F97E-00B94CD6D85C}"/>
          </ac:spMkLst>
        </pc:spChg>
        <pc:picChg chg="add mod">
          <ac:chgData name="Sarah Saldanha" userId="33f8da6aa1d2ade8" providerId="LiveId" clId="{21B42167-E9E2-441A-9402-95CCC8CA74C8}" dt="2025-04-27T18:34:52.017" v="486" actId="1076"/>
          <ac:picMkLst>
            <pc:docMk/>
            <pc:sldMk cId="737356288" sldId="476"/>
            <ac:picMk id="7" creationId="{B8A86918-93C8-2D85-5346-E09255AFE195}"/>
          </ac:picMkLst>
        </pc:picChg>
      </pc:sldChg>
      <pc:sldChg chg="addSp modSp mod">
        <pc:chgData name="Sarah Saldanha" userId="33f8da6aa1d2ade8" providerId="LiveId" clId="{21B42167-E9E2-441A-9402-95CCC8CA74C8}" dt="2025-04-27T18:37:45.680" v="495"/>
        <pc:sldMkLst>
          <pc:docMk/>
          <pc:sldMk cId="2544405450" sldId="477"/>
        </pc:sldMkLst>
        <pc:spChg chg="mod">
          <ac:chgData name="Sarah Saldanha" userId="33f8da6aa1d2ade8" providerId="LiveId" clId="{21B42167-E9E2-441A-9402-95CCC8CA74C8}" dt="2025-04-27T18:37:42.489" v="494" actId="14100"/>
          <ac:spMkLst>
            <pc:docMk/>
            <pc:sldMk cId="2544405450" sldId="477"/>
            <ac:spMk id="2" creationId="{8DCC2E24-1A13-4141-98B7-FD5A862B62DD}"/>
          </ac:spMkLst>
        </pc:spChg>
        <pc:spChg chg="add mod">
          <ac:chgData name="Sarah Saldanha" userId="33f8da6aa1d2ade8" providerId="LiveId" clId="{21B42167-E9E2-441A-9402-95CCC8CA74C8}" dt="2025-04-27T18:37:45.680" v="495"/>
          <ac:spMkLst>
            <pc:docMk/>
            <pc:sldMk cId="2544405450" sldId="477"/>
            <ac:spMk id="3" creationId="{E583CC02-27F7-E0A6-933B-410493E340D3}"/>
          </ac:spMkLst>
        </pc:spChg>
        <pc:picChg chg="add mod">
          <ac:chgData name="Sarah Saldanha" userId="33f8da6aa1d2ade8" providerId="LiveId" clId="{21B42167-E9E2-441A-9402-95CCC8CA74C8}" dt="2025-04-27T18:37:45.680" v="495"/>
          <ac:picMkLst>
            <pc:docMk/>
            <pc:sldMk cId="2544405450" sldId="477"/>
            <ac:picMk id="6" creationId="{E175636C-A130-747D-8170-8CF26FB01A45}"/>
          </ac:picMkLst>
        </pc:picChg>
      </pc:sldChg>
      <pc:sldChg chg="modSp del mod">
        <pc:chgData name="Sarah Saldanha" userId="33f8da6aa1d2ade8" providerId="LiveId" clId="{21B42167-E9E2-441A-9402-95CCC8CA74C8}" dt="2025-04-27T18:40:18.498" v="517" actId="47"/>
        <pc:sldMkLst>
          <pc:docMk/>
          <pc:sldMk cId="3739922267" sldId="479"/>
        </pc:sldMkLst>
        <pc:spChg chg="mod">
          <ac:chgData name="Sarah Saldanha" userId="33f8da6aa1d2ade8" providerId="LiveId" clId="{21B42167-E9E2-441A-9402-95CCC8CA74C8}" dt="2025-04-27T18:40:12.878" v="516" actId="20577"/>
          <ac:spMkLst>
            <pc:docMk/>
            <pc:sldMk cId="3739922267" sldId="479"/>
            <ac:spMk id="2" creationId="{481E0D53-0740-4383-AA33-EB2BD8D1C4A0}"/>
          </ac:spMkLst>
        </pc:spChg>
      </pc:sldChg>
      <pc:sldChg chg="del">
        <pc:chgData name="Sarah Saldanha" userId="33f8da6aa1d2ade8" providerId="LiveId" clId="{21B42167-E9E2-441A-9402-95CCC8CA74C8}" dt="2025-04-27T18:39:51.051" v="507" actId="47"/>
        <pc:sldMkLst>
          <pc:docMk/>
          <pc:sldMk cId="462102695" sldId="480"/>
        </pc:sldMkLst>
      </pc:sldChg>
      <pc:sldChg chg="modSp del mod">
        <pc:chgData name="Sarah Saldanha" userId="33f8da6aa1d2ade8" providerId="LiveId" clId="{21B42167-E9E2-441A-9402-95CCC8CA74C8}" dt="2025-04-27T17:16:39.426" v="3" actId="47"/>
        <pc:sldMkLst>
          <pc:docMk/>
          <pc:sldMk cId="1661759392" sldId="481"/>
        </pc:sldMkLst>
        <pc:spChg chg="mod">
          <ac:chgData name="Sarah Saldanha" userId="33f8da6aa1d2ade8" providerId="LiveId" clId="{21B42167-E9E2-441A-9402-95CCC8CA74C8}" dt="2025-04-27T17:16:25.585" v="2" actId="20577"/>
          <ac:spMkLst>
            <pc:docMk/>
            <pc:sldMk cId="1661759392" sldId="481"/>
            <ac:spMk id="3" creationId="{B4804993-6824-401C-986F-E6B9178E2907}"/>
          </ac:spMkLst>
        </pc:spChg>
      </pc:sldChg>
      <pc:sldChg chg="addSp modSp mod">
        <pc:chgData name="Sarah Saldanha" userId="33f8da6aa1d2ade8" providerId="LiveId" clId="{21B42167-E9E2-441A-9402-95CCC8CA74C8}" dt="2025-04-27T18:38:10.345" v="498" actId="1076"/>
        <pc:sldMkLst>
          <pc:docMk/>
          <pc:sldMk cId="923495372" sldId="482"/>
        </pc:sldMkLst>
        <pc:spChg chg="mod">
          <ac:chgData name="Sarah Saldanha" userId="33f8da6aa1d2ade8" providerId="LiveId" clId="{21B42167-E9E2-441A-9402-95CCC8CA74C8}" dt="2025-04-27T18:38:10.345" v="498" actId="1076"/>
          <ac:spMkLst>
            <pc:docMk/>
            <pc:sldMk cId="923495372" sldId="482"/>
            <ac:spMk id="2" creationId="{77AC0473-199A-40F5-993F-0BC44CA91F03}"/>
          </ac:spMkLst>
        </pc:spChg>
        <pc:spChg chg="add mod">
          <ac:chgData name="Sarah Saldanha" userId="33f8da6aa1d2ade8" providerId="LiveId" clId="{21B42167-E9E2-441A-9402-95CCC8CA74C8}" dt="2025-04-27T18:37:59.722" v="497"/>
          <ac:spMkLst>
            <pc:docMk/>
            <pc:sldMk cId="923495372" sldId="482"/>
            <ac:spMk id="7" creationId="{E5FAA4B7-DF46-7870-267A-D74ACF3BAF5A}"/>
          </ac:spMkLst>
        </pc:spChg>
        <pc:picChg chg="add mod">
          <ac:chgData name="Sarah Saldanha" userId="33f8da6aa1d2ade8" providerId="LiveId" clId="{21B42167-E9E2-441A-9402-95CCC8CA74C8}" dt="2025-04-27T18:37:59.722" v="497"/>
          <ac:picMkLst>
            <pc:docMk/>
            <pc:sldMk cId="923495372" sldId="482"/>
            <ac:picMk id="8" creationId="{03E922B6-D65A-9D9E-4E99-2909A978963D}"/>
          </ac:picMkLst>
        </pc:picChg>
      </pc:sldChg>
      <pc:sldChg chg="addSp modSp mod">
        <pc:chgData name="Sarah Saldanha" userId="33f8da6aa1d2ade8" providerId="LiveId" clId="{21B42167-E9E2-441A-9402-95CCC8CA74C8}" dt="2025-04-27T18:38:47.405" v="500" actId="1076"/>
        <pc:sldMkLst>
          <pc:docMk/>
          <pc:sldMk cId="3889371374" sldId="484"/>
        </pc:sldMkLst>
        <pc:spChg chg="mod">
          <ac:chgData name="Sarah Saldanha" userId="33f8da6aa1d2ade8" providerId="LiveId" clId="{21B42167-E9E2-441A-9402-95CCC8CA74C8}" dt="2025-04-27T18:38:47.405" v="500" actId="1076"/>
          <ac:spMkLst>
            <pc:docMk/>
            <pc:sldMk cId="3889371374" sldId="484"/>
            <ac:spMk id="2" creationId="{C8516FF6-361F-49C2-BF72-F9F7BF236E73}"/>
          </ac:spMkLst>
        </pc:spChg>
        <pc:spChg chg="add mod">
          <ac:chgData name="Sarah Saldanha" userId="33f8da6aa1d2ade8" providerId="LiveId" clId="{21B42167-E9E2-441A-9402-95CCC8CA74C8}" dt="2025-04-27T18:38:42.439" v="499"/>
          <ac:spMkLst>
            <pc:docMk/>
            <pc:sldMk cId="3889371374" sldId="484"/>
            <ac:spMk id="6" creationId="{09C69949-ADF5-D102-7D36-212EB950F165}"/>
          </ac:spMkLst>
        </pc:spChg>
        <pc:picChg chg="add mod">
          <ac:chgData name="Sarah Saldanha" userId="33f8da6aa1d2ade8" providerId="LiveId" clId="{21B42167-E9E2-441A-9402-95CCC8CA74C8}" dt="2025-04-27T18:38:42.439" v="499"/>
          <ac:picMkLst>
            <pc:docMk/>
            <pc:sldMk cId="3889371374" sldId="484"/>
            <ac:picMk id="7" creationId="{B11463CA-0DE5-3C0B-8088-86A6C857A807}"/>
          </ac:picMkLst>
        </pc:picChg>
      </pc:sldChg>
      <pc:sldChg chg="addSp modSp mod">
        <pc:chgData name="Sarah Saldanha" userId="33f8da6aa1d2ade8" providerId="LiveId" clId="{21B42167-E9E2-441A-9402-95CCC8CA74C8}" dt="2025-04-27T18:39:16.040" v="504" actId="1076"/>
        <pc:sldMkLst>
          <pc:docMk/>
          <pc:sldMk cId="1573494559" sldId="487"/>
        </pc:sldMkLst>
        <pc:spChg chg="mod">
          <ac:chgData name="Sarah Saldanha" userId="33f8da6aa1d2ade8" providerId="LiveId" clId="{21B42167-E9E2-441A-9402-95CCC8CA74C8}" dt="2025-04-27T18:39:16.040" v="504" actId="1076"/>
          <ac:spMkLst>
            <pc:docMk/>
            <pc:sldMk cId="1573494559" sldId="487"/>
            <ac:spMk id="2" creationId="{09BF8D1F-5186-495D-AE79-278D79FD79E2}"/>
          </ac:spMkLst>
        </pc:spChg>
        <pc:spChg chg="mod">
          <ac:chgData name="Sarah Saldanha" userId="33f8da6aa1d2ade8" providerId="LiveId" clId="{21B42167-E9E2-441A-9402-95CCC8CA74C8}" dt="2025-04-27T18:39:04.105" v="501" actId="1076"/>
          <ac:spMkLst>
            <pc:docMk/>
            <pc:sldMk cId="1573494559" sldId="487"/>
            <ac:spMk id="3" creationId="{E3A75263-EA5F-48FC-9A6A-A8FB7C320B18}"/>
          </ac:spMkLst>
        </pc:spChg>
        <pc:spChg chg="add mod">
          <ac:chgData name="Sarah Saldanha" userId="33f8da6aa1d2ade8" providerId="LiveId" clId="{21B42167-E9E2-441A-9402-95CCC8CA74C8}" dt="2025-04-27T18:39:11.547" v="503"/>
          <ac:spMkLst>
            <pc:docMk/>
            <pc:sldMk cId="1573494559" sldId="487"/>
            <ac:spMk id="4" creationId="{906881D6-6355-A9F2-3582-E28B8718E9FB}"/>
          </ac:spMkLst>
        </pc:spChg>
        <pc:picChg chg="add mod">
          <ac:chgData name="Sarah Saldanha" userId="33f8da6aa1d2ade8" providerId="LiveId" clId="{21B42167-E9E2-441A-9402-95CCC8CA74C8}" dt="2025-04-27T18:39:11.547" v="503"/>
          <ac:picMkLst>
            <pc:docMk/>
            <pc:sldMk cId="1573494559" sldId="487"/>
            <ac:picMk id="5" creationId="{BE090640-8D5D-3DF7-15C8-450A7FB21833}"/>
          </ac:picMkLst>
        </pc:picChg>
      </pc:sldChg>
      <pc:sldChg chg="addSp delSp modSp mod">
        <pc:chgData name="Sarah Saldanha" userId="33f8da6aa1d2ade8" providerId="LiveId" clId="{21B42167-E9E2-441A-9402-95CCC8CA74C8}" dt="2025-04-27T17:36:25.800" v="54"/>
        <pc:sldMkLst>
          <pc:docMk/>
          <pc:sldMk cId="1076411726" sldId="488"/>
        </pc:sldMkLst>
        <pc:spChg chg="del">
          <ac:chgData name="Sarah Saldanha" userId="33f8da6aa1d2ade8" providerId="LiveId" clId="{21B42167-E9E2-441A-9402-95CCC8CA74C8}" dt="2025-04-27T17:36:24.644" v="53" actId="478"/>
          <ac:spMkLst>
            <pc:docMk/>
            <pc:sldMk cId="1076411726" sldId="488"/>
            <ac:spMk id="2" creationId="{D82A62A4-E0BB-40AF-AD6E-ACD2284C3DF0}"/>
          </ac:spMkLst>
        </pc:spChg>
        <pc:spChg chg="add mod">
          <ac:chgData name="Sarah Saldanha" userId="33f8da6aa1d2ade8" providerId="LiveId" clId="{21B42167-E9E2-441A-9402-95CCC8CA74C8}" dt="2025-04-27T17:36:24.644" v="53" actId="478"/>
          <ac:spMkLst>
            <pc:docMk/>
            <pc:sldMk cId="1076411726" sldId="488"/>
            <ac:spMk id="7" creationId="{57E76828-AC95-6DF9-5F86-FA8D2AE7B05F}"/>
          </ac:spMkLst>
        </pc:spChg>
        <pc:spChg chg="add mod">
          <ac:chgData name="Sarah Saldanha" userId="33f8da6aa1d2ade8" providerId="LiveId" clId="{21B42167-E9E2-441A-9402-95CCC8CA74C8}" dt="2025-04-27T17:36:25.800" v="54"/>
          <ac:spMkLst>
            <pc:docMk/>
            <pc:sldMk cId="1076411726" sldId="488"/>
            <ac:spMk id="8" creationId="{43AB8D28-E0C5-907F-3573-56B866926425}"/>
          </ac:spMkLst>
        </pc:spChg>
        <pc:spChg chg="add mod">
          <ac:chgData name="Sarah Saldanha" userId="33f8da6aa1d2ade8" providerId="LiveId" clId="{21B42167-E9E2-441A-9402-95CCC8CA74C8}" dt="2025-04-27T17:36:25.800" v="54"/>
          <ac:spMkLst>
            <pc:docMk/>
            <pc:sldMk cId="1076411726" sldId="488"/>
            <ac:spMk id="9" creationId="{84477DCE-45C0-082A-0CDD-D80CF564FDD0}"/>
          </ac:spMkLst>
        </pc:spChg>
        <pc:picChg chg="add mod">
          <ac:chgData name="Sarah Saldanha" userId="33f8da6aa1d2ade8" providerId="LiveId" clId="{21B42167-E9E2-441A-9402-95CCC8CA74C8}" dt="2025-04-27T17:36:25.800" v="54"/>
          <ac:picMkLst>
            <pc:docMk/>
            <pc:sldMk cId="1076411726" sldId="488"/>
            <ac:picMk id="10" creationId="{86FAA4AE-1267-3B5E-FB5A-E1C5A4C04AE4}"/>
          </ac:picMkLst>
        </pc:picChg>
      </pc:sldChg>
      <pc:sldChg chg="del">
        <pc:chgData name="Sarah Saldanha" userId="33f8da6aa1d2ade8" providerId="LiveId" clId="{21B42167-E9E2-441A-9402-95CCC8CA74C8}" dt="2025-04-27T18:40:22.265" v="518" actId="47"/>
        <pc:sldMkLst>
          <pc:docMk/>
          <pc:sldMk cId="2432215715" sldId="489"/>
        </pc:sldMkLst>
      </pc:sldChg>
      <pc:sldChg chg="addSp modSp mod">
        <pc:chgData name="Sarah Saldanha" userId="33f8da6aa1d2ade8" providerId="LiveId" clId="{21B42167-E9E2-441A-9402-95CCC8CA74C8}" dt="2025-04-27T18:31:17.582" v="470" actId="27636"/>
        <pc:sldMkLst>
          <pc:docMk/>
          <pc:sldMk cId="1678437267" sldId="490"/>
        </pc:sldMkLst>
        <pc:spChg chg="mod">
          <ac:chgData name="Sarah Saldanha" userId="33f8da6aa1d2ade8" providerId="LiveId" clId="{21B42167-E9E2-441A-9402-95CCC8CA74C8}" dt="2025-04-27T18:31:17.582" v="470" actId="27636"/>
          <ac:spMkLst>
            <pc:docMk/>
            <pc:sldMk cId="1678437267" sldId="490"/>
            <ac:spMk id="2" creationId="{AF870E77-4E9C-427C-A241-9B9CA70AFFF6}"/>
          </ac:spMkLst>
        </pc:spChg>
        <pc:spChg chg="add mod">
          <ac:chgData name="Sarah Saldanha" userId="33f8da6aa1d2ade8" providerId="LiveId" clId="{21B42167-E9E2-441A-9402-95CCC8CA74C8}" dt="2025-04-27T18:30:56.743" v="463"/>
          <ac:spMkLst>
            <pc:docMk/>
            <pc:sldMk cId="1678437267" sldId="490"/>
            <ac:spMk id="4" creationId="{026558CC-6D81-7B8B-7372-601E1D10E708}"/>
          </ac:spMkLst>
        </pc:spChg>
        <pc:picChg chg="add mod">
          <ac:chgData name="Sarah Saldanha" userId="33f8da6aa1d2ade8" providerId="LiveId" clId="{21B42167-E9E2-441A-9402-95CCC8CA74C8}" dt="2025-04-27T18:30:56.743" v="463"/>
          <ac:picMkLst>
            <pc:docMk/>
            <pc:sldMk cId="1678437267" sldId="490"/>
            <ac:picMk id="5" creationId="{96F13A53-0460-FB71-3143-EE7296124197}"/>
          </ac:picMkLst>
        </pc:picChg>
      </pc:sldChg>
      <pc:sldChg chg="addSp delSp modSp mod">
        <pc:chgData name="Sarah Saldanha" userId="33f8da6aa1d2ade8" providerId="LiveId" clId="{21B42167-E9E2-441A-9402-95CCC8CA74C8}" dt="2025-04-27T17:24:03.323" v="33" actId="478"/>
        <pc:sldMkLst>
          <pc:docMk/>
          <pc:sldMk cId="3222478702" sldId="491"/>
        </pc:sldMkLst>
        <pc:spChg chg="del">
          <ac:chgData name="Sarah Saldanha" userId="33f8da6aa1d2ade8" providerId="LiveId" clId="{21B42167-E9E2-441A-9402-95CCC8CA74C8}" dt="2025-04-27T17:23:30.745" v="31" actId="478"/>
          <ac:spMkLst>
            <pc:docMk/>
            <pc:sldMk cId="3222478702" sldId="491"/>
            <ac:spMk id="2" creationId="{42ECA381-68A8-43A1-9E11-37575429E679}"/>
          </ac:spMkLst>
        </pc:spChg>
        <pc:spChg chg="add del mod">
          <ac:chgData name="Sarah Saldanha" userId="33f8da6aa1d2ade8" providerId="LiveId" clId="{21B42167-E9E2-441A-9402-95CCC8CA74C8}" dt="2025-04-27T17:24:03.323" v="33" actId="478"/>
          <ac:spMkLst>
            <pc:docMk/>
            <pc:sldMk cId="3222478702" sldId="491"/>
            <ac:spMk id="8" creationId="{23B962AF-EB72-BFFB-117C-6E15621F37AF}"/>
          </ac:spMkLst>
        </pc:spChg>
        <pc:spChg chg="add mod">
          <ac:chgData name="Sarah Saldanha" userId="33f8da6aa1d2ade8" providerId="LiveId" clId="{21B42167-E9E2-441A-9402-95CCC8CA74C8}" dt="2025-04-27T17:23:32.435" v="32"/>
          <ac:spMkLst>
            <pc:docMk/>
            <pc:sldMk cId="3222478702" sldId="491"/>
            <ac:spMk id="9" creationId="{25CE42A7-B059-1544-868E-52EB1FA63E24}"/>
          </ac:spMkLst>
        </pc:spChg>
        <pc:spChg chg="add mod">
          <ac:chgData name="Sarah Saldanha" userId="33f8da6aa1d2ade8" providerId="LiveId" clId="{21B42167-E9E2-441A-9402-95CCC8CA74C8}" dt="2025-04-27T17:23:32.435" v="32"/>
          <ac:spMkLst>
            <pc:docMk/>
            <pc:sldMk cId="3222478702" sldId="491"/>
            <ac:spMk id="10" creationId="{9F3A1288-E95B-1897-E68C-7B8710E1DC04}"/>
          </ac:spMkLst>
        </pc:spChg>
        <pc:picChg chg="add mod">
          <ac:chgData name="Sarah Saldanha" userId="33f8da6aa1d2ade8" providerId="LiveId" clId="{21B42167-E9E2-441A-9402-95CCC8CA74C8}" dt="2025-04-27T17:23:32.435" v="32"/>
          <ac:picMkLst>
            <pc:docMk/>
            <pc:sldMk cId="3222478702" sldId="491"/>
            <ac:picMk id="11" creationId="{E1D66EBF-5335-CA2B-827B-CC91BAF88917}"/>
          </ac:picMkLst>
        </pc:picChg>
      </pc:sldChg>
      <pc:sldChg chg="addSp delSp modSp mod">
        <pc:chgData name="Sarah Saldanha" userId="33f8da6aa1d2ade8" providerId="LiveId" clId="{21B42167-E9E2-441A-9402-95CCC8CA74C8}" dt="2025-04-27T17:24:31.669" v="37"/>
        <pc:sldMkLst>
          <pc:docMk/>
          <pc:sldMk cId="1078937451" sldId="492"/>
        </pc:sldMkLst>
        <pc:spChg chg="del">
          <ac:chgData name="Sarah Saldanha" userId="33f8da6aa1d2ade8" providerId="LiveId" clId="{21B42167-E9E2-441A-9402-95CCC8CA74C8}" dt="2025-04-27T17:24:21.667" v="35" actId="478"/>
          <ac:spMkLst>
            <pc:docMk/>
            <pc:sldMk cId="1078937451" sldId="492"/>
            <ac:spMk id="2" creationId="{42ECA381-68A8-43A1-9E11-37575429E679}"/>
          </ac:spMkLst>
        </pc:spChg>
        <pc:spChg chg="add mod">
          <ac:chgData name="Sarah Saldanha" userId="33f8da6aa1d2ade8" providerId="LiveId" clId="{21B42167-E9E2-441A-9402-95CCC8CA74C8}" dt="2025-04-27T17:24:21.667" v="35" actId="478"/>
          <ac:spMkLst>
            <pc:docMk/>
            <pc:sldMk cId="1078937451" sldId="492"/>
            <ac:spMk id="8" creationId="{6E0AF5A7-F302-FA1C-5840-D17F296CF671}"/>
          </ac:spMkLst>
        </pc:spChg>
        <pc:spChg chg="add mod">
          <ac:chgData name="Sarah Saldanha" userId="33f8da6aa1d2ade8" providerId="LiveId" clId="{21B42167-E9E2-441A-9402-95CCC8CA74C8}" dt="2025-04-27T17:24:31.669" v="37"/>
          <ac:spMkLst>
            <pc:docMk/>
            <pc:sldMk cId="1078937451" sldId="492"/>
            <ac:spMk id="10" creationId="{44CA4ED2-9314-4F6B-499C-C9288AE8846B}"/>
          </ac:spMkLst>
        </pc:spChg>
        <pc:spChg chg="add mod">
          <ac:chgData name="Sarah Saldanha" userId="33f8da6aa1d2ade8" providerId="LiveId" clId="{21B42167-E9E2-441A-9402-95CCC8CA74C8}" dt="2025-04-27T17:24:31.669" v="37"/>
          <ac:spMkLst>
            <pc:docMk/>
            <pc:sldMk cId="1078937451" sldId="492"/>
            <ac:spMk id="11" creationId="{DE4A93B1-BD95-41F1-9A9C-6F0D7C930FB6}"/>
          </ac:spMkLst>
        </pc:spChg>
        <pc:picChg chg="add">
          <ac:chgData name="Sarah Saldanha" userId="33f8da6aa1d2ade8" providerId="LiveId" clId="{21B42167-E9E2-441A-9402-95CCC8CA74C8}" dt="2025-04-27T17:24:25.417" v="36"/>
          <ac:picMkLst>
            <pc:docMk/>
            <pc:sldMk cId="1078937451" sldId="492"/>
            <ac:picMk id="9" creationId="{B33CF80B-10A8-BDAB-F259-9D83B97BEE25}"/>
          </ac:picMkLst>
        </pc:picChg>
        <pc:picChg chg="add mod">
          <ac:chgData name="Sarah Saldanha" userId="33f8da6aa1d2ade8" providerId="LiveId" clId="{21B42167-E9E2-441A-9402-95CCC8CA74C8}" dt="2025-04-27T17:24:31.669" v="37"/>
          <ac:picMkLst>
            <pc:docMk/>
            <pc:sldMk cId="1078937451" sldId="492"/>
            <ac:picMk id="12" creationId="{97DE4B3A-E1E8-5705-DC3C-EFC6D3BADC16}"/>
          </ac:picMkLst>
        </pc:picChg>
      </pc:sldChg>
      <pc:sldChg chg="modSp mod">
        <pc:chgData name="Sarah Saldanha" userId="33f8da6aa1d2ade8" providerId="LiveId" clId="{21B42167-E9E2-441A-9402-95CCC8CA74C8}" dt="2025-04-27T18:28:47.703" v="448" actId="1076"/>
        <pc:sldMkLst>
          <pc:docMk/>
          <pc:sldMk cId="1380832429" sldId="493"/>
        </pc:sldMkLst>
        <pc:spChg chg="mod ord">
          <ac:chgData name="Sarah Saldanha" userId="33f8da6aa1d2ade8" providerId="LiveId" clId="{21B42167-E9E2-441A-9402-95CCC8CA74C8}" dt="2025-04-27T18:28:47.703" v="448" actId="1076"/>
          <ac:spMkLst>
            <pc:docMk/>
            <pc:sldMk cId="1380832429" sldId="493"/>
            <ac:spMk id="2" creationId="{72876210-F427-3072-AB5E-4C2B939014BC}"/>
          </ac:spMkLst>
        </pc:spChg>
        <pc:spChg chg="mod">
          <ac:chgData name="Sarah Saldanha" userId="33f8da6aa1d2ade8" providerId="LiveId" clId="{21B42167-E9E2-441A-9402-95CCC8CA74C8}" dt="2025-04-27T18:28:07.126" v="438" actId="21"/>
          <ac:spMkLst>
            <pc:docMk/>
            <pc:sldMk cId="1380832429" sldId="493"/>
            <ac:spMk id="3" creationId="{B7205349-0DF9-25EC-AA45-8F8894840A58}"/>
          </ac:spMkLst>
        </pc:spChg>
        <pc:spChg chg="mod">
          <ac:chgData name="Sarah Saldanha" userId="33f8da6aa1d2ade8" providerId="LiveId" clId="{21B42167-E9E2-441A-9402-95CCC8CA74C8}" dt="2025-04-27T18:28:27.691" v="443" actId="1076"/>
          <ac:spMkLst>
            <pc:docMk/>
            <pc:sldMk cId="1380832429" sldId="493"/>
            <ac:spMk id="4" creationId="{9DDE7CB3-7E42-27F9-BB8F-313685AC2058}"/>
          </ac:spMkLst>
        </pc:spChg>
      </pc:sldChg>
      <pc:sldChg chg="addSp delSp modSp new mod">
        <pc:chgData name="Sarah Saldanha" userId="33f8da6aa1d2ade8" providerId="LiveId" clId="{21B42167-E9E2-441A-9402-95CCC8CA74C8}" dt="2025-04-27T19:14:45.301" v="544" actId="1076"/>
        <pc:sldMkLst>
          <pc:docMk/>
          <pc:sldMk cId="3725401393" sldId="494"/>
        </pc:sldMkLst>
        <pc:spChg chg="del">
          <ac:chgData name="Sarah Saldanha" userId="33f8da6aa1d2ade8" providerId="LiveId" clId="{21B42167-E9E2-441A-9402-95CCC8CA74C8}" dt="2025-04-27T19:14:26.163" v="540"/>
          <ac:spMkLst>
            <pc:docMk/>
            <pc:sldMk cId="3725401393" sldId="494"/>
            <ac:spMk id="3" creationId="{98A8392D-8DFD-1C5B-AD48-2718B2819E71}"/>
          </ac:spMkLst>
        </pc:spChg>
        <pc:spChg chg="add mod">
          <ac:chgData name="Sarah Saldanha" userId="33f8da6aa1d2ade8" providerId="LiveId" clId="{21B42167-E9E2-441A-9402-95CCC8CA74C8}" dt="2025-04-27T18:56:42.439" v="524"/>
          <ac:spMkLst>
            <pc:docMk/>
            <pc:sldMk cId="3725401393" sldId="494"/>
            <ac:spMk id="6" creationId="{66934123-0A2A-9430-8634-00644AB5CBCB}"/>
          </ac:spMkLst>
        </pc:spChg>
        <pc:spChg chg="add mod">
          <ac:chgData name="Sarah Saldanha" userId="33f8da6aa1d2ade8" providerId="LiveId" clId="{21B42167-E9E2-441A-9402-95CCC8CA74C8}" dt="2025-04-27T18:56:57.131" v="525"/>
          <ac:spMkLst>
            <pc:docMk/>
            <pc:sldMk cId="3725401393" sldId="494"/>
            <ac:spMk id="7" creationId="{E429B85F-E92E-368C-035B-5121BCF105B1}"/>
          </ac:spMkLst>
        </pc:spChg>
        <pc:picChg chg="add mod">
          <ac:chgData name="Sarah Saldanha" userId="33f8da6aa1d2ade8" providerId="LiveId" clId="{21B42167-E9E2-441A-9402-95CCC8CA74C8}" dt="2025-04-27T18:59:27.739" v="530" actId="14100"/>
          <ac:picMkLst>
            <pc:docMk/>
            <pc:sldMk cId="3725401393" sldId="494"/>
            <ac:picMk id="5" creationId="{0F48D237-F087-B05C-8124-56EAD954B63F}"/>
          </ac:picMkLst>
        </pc:picChg>
        <pc:picChg chg="add mod">
          <ac:chgData name="Sarah Saldanha" userId="33f8da6aa1d2ade8" providerId="LiveId" clId="{21B42167-E9E2-441A-9402-95CCC8CA74C8}" dt="2025-04-27T18:56:57.131" v="525"/>
          <ac:picMkLst>
            <pc:docMk/>
            <pc:sldMk cId="3725401393" sldId="494"/>
            <ac:picMk id="8" creationId="{89EB0EF8-4A23-D6D6-39CC-C2D475E0FCAA}"/>
          </ac:picMkLst>
        </pc:picChg>
        <pc:picChg chg="add mod">
          <ac:chgData name="Sarah Saldanha" userId="33f8da6aa1d2ade8" providerId="LiveId" clId="{21B42167-E9E2-441A-9402-95CCC8CA74C8}" dt="2025-04-27T19:14:45.301" v="544" actId="1076"/>
          <ac:picMkLst>
            <pc:docMk/>
            <pc:sldMk cId="3725401393" sldId="494"/>
            <ac:picMk id="9" creationId="{9E6FB28F-9D56-8726-BFAD-E4EED3E4AF91}"/>
          </ac:picMkLst>
        </pc:picChg>
        <pc:picChg chg="add mod">
          <ac:chgData name="Sarah Saldanha" userId="33f8da6aa1d2ade8" providerId="LiveId" clId="{21B42167-E9E2-441A-9402-95CCC8CA74C8}" dt="2025-04-27T19:14:33.090" v="542" actId="14100"/>
          <ac:picMkLst>
            <pc:docMk/>
            <pc:sldMk cId="3725401393" sldId="494"/>
            <ac:picMk id="10" creationId="{D33DBA96-A4ED-6DE2-48B6-F15A40FFADA8}"/>
          </ac:picMkLst>
        </pc:picChg>
      </pc:sldChg>
      <pc:sldChg chg="new del">
        <pc:chgData name="Sarah Saldanha" userId="33f8da6aa1d2ade8" providerId="LiveId" clId="{21B42167-E9E2-441A-9402-95CCC8CA74C8}" dt="2025-04-27T19:02:34.617" v="533" actId="47"/>
        <pc:sldMkLst>
          <pc:docMk/>
          <pc:sldMk cId="610530541" sldId="495"/>
        </pc:sldMkLst>
      </pc:sldChg>
      <pc:sldChg chg="addSp delSp modSp add mod modNotesTx">
        <pc:chgData name="Sarah Saldanha" userId="33f8da6aa1d2ade8" providerId="LiveId" clId="{21B42167-E9E2-441A-9402-95CCC8CA74C8}" dt="2025-04-27T19:11:18.461" v="539"/>
        <pc:sldMkLst>
          <pc:docMk/>
          <pc:sldMk cId="2745206295" sldId="496"/>
        </pc:sldMkLst>
        <pc:spChg chg="del">
          <ac:chgData name="Sarah Saldanha" userId="33f8da6aa1d2ade8" providerId="LiveId" clId="{21B42167-E9E2-441A-9402-95CCC8CA74C8}" dt="2025-04-27T19:08:44.011" v="538" actId="478"/>
          <ac:spMkLst>
            <pc:docMk/>
            <pc:sldMk cId="2745206295" sldId="496"/>
            <ac:spMk id="2" creationId="{6F4B10B7-577F-0880-CA9C-A98AB550C290}"/>
          </ac:spMkLst>
        </pc:spChg>
        <pc:picChg chg="del">
          <ac:chgData name="Sarah Saldanha" userId="33f8da6aa1d2ade8" providerId="LiveId" clId="{21B42167-E9E2-441A-9402-95CCC8CA74C8}" dt="2025-04-27T19:02:59.777" v="534" actId="478"/>
          <ac:picMkLst>
            <pc:docMk/>
            <pc:sldMk cId="2745206295" sldId="496"/>
            <ac:picMk id="5" creationId="{A0D05734-1FB9-8D4F-94F0-4C158A07FF19}"/>
          </ac:picMkLst>
        </pc:picChg>
        <pc:picChg chg="add mod">
          <ac:chgData name="Sarah Saldanha" userId="33f8da6aa1d2ade8" providerId="LiveId" clId="{21B42167-E9E2-441A-9402-95CCC8CA74C8}" dt="2025-04-27T19:03:06.046" v="536" actId="1076"/>
          <ac:picMkLst>
            <pc:docMk/>
            <pc:sldMk cId="2745206295" sldId="496"/>
            <ac:picMk id="6" creationId="{E6FC3612-75DD-5B49-BD5D-3428630CF7E6}"/>
          </ac:picMkLst>
        </pc:picChg>
        <pc:picChg chg="del">
          <ac:chgData name="Sarah Saldanha" userId="33f8da6aa1d2ade8" providerId="LiveId" clId="{21B42167-E9E2-441A-9402-95CCC8CA74C8}" dt="2025-04-27T19:03:07.196" v="537" actId="478"/>
          <ac:picMkLst>
            <pc:docMk/>
            <pc:sldMk cId="2745206295" sldId="496"/>
            <ac:picMk id="9" creationId="{3D405F03-8A44-B9D5-55FD-F8DE0BBBC8E6}"/>
          </ac:picMkLst>
        </pc:picChg>
      </pc:sldChg>
      <pc:sldChg chg="addSp modSp new mod">
        <pc:chgData name="Sarah Saldanha" userId="33f8da6aa1d2ade8" providerId="LiveId" clId="{21B42167-E9E2-441A-9402-95CCC8CA74C8}" dt="2025-04-27T19:20:48.560" v="662" actId="1076"/>
        <pc:sldMkLst>
          <pc:docMk/>
          <pc:sldMk cId="1835903323" sldId="497"/>
        </pc:sldMkLst>
        <pc:spChg chg="mod ord">
          <ac:chgData name="Sarah Saldanha" userId="33f8da6aa1d2ade8" providerId="LiveId" clId="{21B42167-E9E2-441A-9402-95CCC8CA74C8}" dt="2025-04-27T19:18:14.562" v="656" actId="20577"/>
          <ac:spMkLst>
            <pc:docMk/>
            <pc:sldMk cId="1835903323" sldId="497"/>
            <ac:spMk id="2" creationId="{D20E62E3-1604-9498-3F6C-8919EDBC8462}"/>
          </ac:spMkLst>
        </pc:spChg>
        <pc:spChg chg="add mod">
          <ac:chgData name="Sarah Saldanha" userId="33f8da6aa1d2ade8" providerId="LiveId" clId="{21B42167-E9E2-441A-9402-95CCC8CA74C8}" dt="2025-04-27T19:17:03.698" v="564"/>
          <ac:spMkLst>
            <pc:docMk/>
            <pc:sldMk cId="1835903323" sldId="497"/>
            <ac:spMk id="6" creationId="{7DF0F754-E0DA-BDF2-A834-F3C7828E22FB}"/>
          </ac:spMkLst>
        </pc:spChg>
        <pc:picChg chg="add mod">
          <ac:chgData name="Sarah Saldanha" userId="33f8da6aa1d2ade8" providerId="LiveId" clId="{21B42167-E9E2-441A-9402-95CCC8CA74C8}" dt="2025-04-27T19:16:46.788" v="563" actId="1076"/>
          <ac:picMkLst>
            <pc:docMk/>
            <pc:sldMk cId="1835903323" sldId="497"/>
            <ac:picMk id="5" creationId="{3233F23D-6CB5-B947-47D7-BE5B1FA1F23A}"/>
          </ac:picMkLst>
        </pc:picChg>
        <pc:picChg chg="add mod">
          <ac:chgData name="Sarah Saldanha" userId="33f8da6aa1d2ade8" providerId="LiveId" clId="{21B42167-E9E2-441A-9402-95CCC8CA74C8}" dt="2025-04-27T19:17:03.698" v="564"/>
          <ac:picMkLst>
            <pc:docMk/>
            <pc:sldMk cId="1835903323" sldId="497"/>
            <ac:picMk id="7" creationId="{E08211C2-68BA-4AFA-E503-A872183ABC38}"/>
          </ac:picMkLst>
        </pc:picChg>
        <pc:picChg chg="add mod">
          <ac:chgData name="Sarah Saldanha" userId="33f8da6aa1d2ade8" providerId="LiveId" clId="{21B42167-E9E2-441A-9402-95CCC8CA74C8}" dt="2025-04-27T19:19:53.910" v="659" actId="14100"/>
          <ac:picMkLst>
            <pc:docMk/>
            <pc:sldMk cId="1835903323" sldId="497"/>
            <ac:picMk id="9" creationId="{D98D2840-5BD3-164F-C5FE-B0156E69223A}"/>
          </ac:picMkLst>
        </pc:picChg>
        <pc:picChg chg="add mod">
          <ac:chgData name="Sarah Saldanha" userId="33f8da6aa1d2ade8" providerId="LiveId" clId="{21B42167-E9E2-441A-9402-95CCC8CA74C8}" dt="2025-04-27T19:20:48.560" v="662" actId="1076"/>
          <ac:picMkLst>
            <pc:docMk/>
            <pc:sldMk cId="1835903323" sldId="497"/>
            <ac:picMk id="1026" creationId="{CC3D62FA-D69B-98BD-213E-80EC9068C229}"/>
          </ac:picMkLst>
        </pc:picChg>
      </pc:sldChg>
      <pc:sldChg chg="addSp delSp modSp add mod">
        <pc:chgData name="Sarah Saldanha" userId="33f8da6aa1d2ade8" providerId="LiveId" clId="{21B42167-E9E2-441A-9402-95CCC8CA74C8}" dt="2025-04-27T19:24:54.055" v="675" actId="1076"/>
        <pc:sldMkLst>
          <pc:docMk/>
          <pc:sldMk cId="2041726266" sldId="498"/>
        </pc:sldMkLst>
        <pc:spChg chg="add del">
          <ac:chgData name="Sarah Saldanha" userId="33f8da6aa1d2ade8" providerId="LiveId" clId="{21B42167-E9E2-441A-9402-95CCC8CA74C8}" dt="2025-04-27T19:23:56.097" v="670" actId="21"/>
          <ac:spMkLst>
            <pc:docMk/>
            <pc:sldMk cId="2041726266" sldId="498"/>
            <ac:spMk id="2" creationId="{3CB43118-2FC1-BF9C-EBE7-9B4546C0CDEE}"/>
          </ac:spMkLst>
        </pc:spChg>
        <pc:picChg chg="del">
          <ac:chgData name="Sarah Saldanha" userId="33f8da6aa1d2ade8" providerId="LiveId" clId="{21B42167-E9E2-441A-9402-95CCC8CA74C8}" dt="2025-04-27T19:23:41.704" v="668" actId="478"/>
          <ac:picMkLst>
            <pc:docMk/>
            <pc:sldMk cId="2041726266" sldId="498"/>
            <ac:picMk id="4" creationId="{F651FA3E-1025-30D5-217E-3F6529DF262B}"/>
          </ac:picMkLst>
        </pc:picChg>
        <pc:picChg chg="del">
          <ac:chgData name="Sarah Saldanha" userId="33f8da6aa1d2ade8" providerId="LiveId" clId="{21B42167-E9E2-441A-9402-95CCC8CA74C8}" dt="2025-04-27T19:23:39.857" v="667" actId="478"/>
          <ac:picMkLst>
            <pc:docMk/>
            <pc:sldMk cId="2041726266" sldId="498"/>
            <ac:picMk id="5" creationId="{B1AAE61D-9961-3BB4-6A42-8CC993705D97}"/>
          </ac:picMkLst>
        </pc:picChg>
        <pc:picChg chg="add">
          <ac:chgData name="Sarah Saldanha" userId="33f8da6aa1d2ade8" providerId="LiveId" clId="{21B42167-E9E2-441A-9402-95CCC8CA74C8}" dt="2025-04-27T19:24:00.020" v="671"/>
          <ac:picMkLst>
            <pc:docMk/>
            <pc:sldMk cId="2041726266" sldId="498"/>
            <ac:picMk id="6" creationId="{F061DD16-985F-FAA9-FE06-FB7E93F91CBA}"/>
          </ac:picMkLst>
        </pc:picChg>
        <pc:picChg chg="add mod">
          <ac:chgData name="Sarah Saldanha" userId="33f8da6aa1d2ade8" providerId="LiveId" clId="{21B42167-E9E2-441A-9402-95CCC8CA74C8}" dt="2025-04-27T19:24:26.758" v="673" actId="1076"/>
          <ac:picMkLst>
            <pc:docMk/>
            <pc:sldMk cId="2041726266" sldId="498"/>
            <ac:picMk id="10" creationId="{E803C450-25F0-F7EC-7C89-884FB0D96C67}"/>
          </ac:picMkLst>
        </pc:picChg>
        <pc:picChg chg="add mod">
          <ac:chgData name="Sarah Saldanha" userId="33f8da6aa1d2ade8" providerId="LiveId" clId="{21B42167-E9E2-441A-9402-95CCC8CA74C8}" dt="2025-04-27T19:24:54.055" v="675" actId="1076"/>
          <ac:picMkLst>
            <pc:docMk/>
            <pc:sldMk cId="2041726266" sldId="498"/>
            <ac:picMk id="12" creationId="{60F75F8D-95BC-A012-9B2C-547891E87DDC}"/>
          </ac:picMkLst>
        </pc:picChg>
      </pc:sldChg>
      <pc:sldChg chg="addSp delSp modSp add mod">
        <pc:chgData name="Sarah Saldanha" userId="33f8da6aa1d2ade8" providerId="LiveId" clId="{21B42167-E9E2-441A-9402-95CCC8CA74C8}" dt="2025-04-27T19:28:26.124" v="699" actId="478"/>
        <pc:sldMkLst>
          <pc:docMk/>
          <pc:sldMk cId="1511779085" sldId="499"/>
        </pc:sldMkLst>
        <pc:spChg chg="mod">
          <ac:chgData name="Sarah Saldanha" userId="33f8da6aa1d2ade8" providerId="LiveId" clId="{21B42167-E9E2-441A-9402-95CCC8CA74C8}" dt="2025-04-27T19:28:21.644" v="698" actId="20577"/>
          <ac:spMkLst>
            <pc:docMk/>
            <pc:sldMk cId="1511779085" sldId="499"/>
            <ac:spMk id="2" creationId="{97698A0A-6A01-1A3D-10C7-84ADFE78C7E4}"/>
          </ac:spMkLst>
        </pc:spChg>
        <pc:spChg chg="del">
          <ac:chgData name="Sarah Saldanha" userId="33f8da6aa1d2ade8" providerId="LiveId" clId="{21B42167-E9E2-441A-9402-95CCC8CA74C8}" dt="2025-04-27T19:28:26.124" v="699" actId="478"/>
          <ac:spMkLst>
            <pc:docMk/>
            <pc:sldMk cId="1511779085" sldId="499"/>
            <ac:spMk id="3" creationId="{2975A3A1-4D2B-C5FD-1301-524B33D7AB51}"/>
          </ac:spMkLst>
        </pc:spChg>
        <pc:spChg chg="add mod">
          <ac:chgData name="Sarah Saldanha" userId="33f8da6aa1d2ade8" providerId="LiveId" clId="{21B42167-E9E2-441A-9402-95CCC8CA74C8}" dt="2025-04-27T19:28:26.124" v="699" actId="478"/>
          <ac:spMkLst>
            <pc:docMk/>
            <pc:sldMk cId="1511779085" sldId="499"/>
            <ac:spMk id="7" creationId="{24265488-8F08-EAAA-FE9A-6626D82B5C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39DB8-E6C9-444B-9037-F211F44D7E8F}" type="datetimeFigureOut">
              <a:rPr lang="en-CA" smtClean="0"/>
              <a:t>2025-07-01</a:t>
            </a:fld>
            <a:endParaRPr lang="en-C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149F-3AD4-4DC8-A746-91E98829F1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05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C9F5BB1-399F-4B1B-88BD-FC05B9E74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A4028878-4951-437A-91BC-9EF279C31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9958CA2-1DD4-4BD2-B6DE-26D85368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EC4199B-BBC4-487F-A970-F988164B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34CE5D2-016E-4827-9278-29430757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393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C2D18C5-4F17-40E9-B53D-C36C690A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655421E5-1F7E-4964-8774-DF616C4FA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549C1A0-FDA4-44B7-BAD6-30C38449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D25DBE8C-CD76-412C-985C-508DB351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BD7A54-1079-44E3-B4A3-F5748B27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8174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F9D0B432-93A3-4EE3-ACA8-A7166B29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1F7E1DD-A161-40F6-B697-3734E5090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3189E18-7A10-472C-BB63-04EE97E4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FD3868E-9455-4B38-B013-AB9615F3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AB1F4C1E-2604-44C6-AA5A-7C6E29CD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616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2AD433A-9374-4B11-8548-410D8F55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7A94493-EFC7-4F01-BF6C-02553EE4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E5FBB5E-3BDD-4D4C-AB8D-DCC8B163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2F270D65-5322-4886-8E3C-3A4906B4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68EDA88-C4A4-4394-B7FC-C7231424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047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A2C6EC9-5614-4F9C-B272-21C73AA3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438A676-1040-4D56-A605-43DD9A2C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Editeu els estils de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AE86803B-3674-4C0F-A7E7-74BC1619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0ABB230B-111D-4F1B-AC59-9AD36BA7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24D0FEC0-E7EC-42B1-A373-328B90C1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288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8B9F451-9702-48F8-9B8E-673FE236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44862F7-3019-468E-B993-109E39AEC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0C5219D6-E78F-42DC-8B65-EAB3C1B94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A2CDAB6C-2A7A-4A6E-A006-7B2E3D04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DFDE9FAF-FB90-45A7-AA6C-8316EF59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01812882-700F-408D-B06D-02E3A494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8804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00C6B7-2F59-41C9-997B-58D4E14C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0738E5E-76CF-4D78-9DF5-3FF558764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Editeu els estils de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04D4A3E0-5529-44BD-BC7F-E1DE38E8A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7B2707B7-E567-44D8-A74A-77DB7B9A6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Editeu els estils de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5BCF0184-D225-4D8F-9533-30CAC1034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90DC2AF7-FBAA-479C-BCE6-594BA54D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476F59EF-4E93-4B1E-A1FB-CE7F4E6C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434A81E2-27BD-4A0C-B901-35B3B511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6493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F205AD2-2B7A-4251-A8AE-899C3F0B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BB46F76D-4631-44F5-8E9D-C474C066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3010ECB7-1CF4-4304-98E2-239E32E4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FB4F909-5B0A-4AE6-BF0E-2D49AFFC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2322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1F51F2D9-3C64-4650-A626-C523BF52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887D2E49-4EC6-436A-AB74-E5BDFEBE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9DA85EA-6C9F-4EA3-A822-316FCA97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8386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7506392-73B2-429B-97D8-93FC1242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4BA932F-13CF-416F-91CE-9E0BFE76E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36B49AC5-ED37-4E57-A94B-F215021C0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Editeu els estils de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B9AB68E-BE60-4615-80EF-1D16DE3C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54761371-838D-4A89-91A1-01A19973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D79290F7-BA69-4FA6-895D-8C7AEDAF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1087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C403EEF-08C4-44C5-93CF-BA7F766D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453985FD-D671-49AE-A3EA-6A5134537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F90E5261-A299-4EFB-A970-F56C829B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Editeu els estils de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A63516D0-967F-4885-B4CB-A4A66665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7413E950-CE93-489B-94D7-143974FFB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5EDE04-350F-468B-A1E7-9442C1B8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727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821D6275-9B88-4C19-A5BC-EEB8FECD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342DF53E-49B6-461A-9753-F77A27BD2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Editeu els estils de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5C3C3620-F16D-4A52-BDEA-3E42E1CC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4C2C8-C217-47F5-8789-56B40DCEAA77}" type="datetimeFigureOut">
              <a:rPr lang="ca-ES" smtClean="0"/>
              <a:t>1/7/2025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5B7AFA9-DE6C-41E4-8B33-58847F11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EB47A02-BFA8-4B82-9881-07AFB2036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8C609-F00F-4A00-96C8-C70BEFBF699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277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569BC67-6792-163C-3D7A-265718CD1DDB}"/>
              </a:ext>
            </a:extLst>
          </p:cNvPr>
          <p:cNvSpPr/>
          <p:nvPr/>
        </p:nvSpPr>
        <p:spPr>
          <a:xfrm>
            <a:off x="0" y="0"/>
            <a:ext cx="12192000" cy="4413738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5C8A4D02-60AD-48A3-AF8D-EC22D734E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874" y="3613640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SARAH SALDANHA, NUNO QUEIROZ, JESSICA HARVEY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3561038-B126-4F03-B586-4AB37E9D3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37" b="35744"/>
          <a:stretch/>
        </p:blipFill>
        <p:spPr>
          <a:xfrm>
            <a:off x="0" y="4569080"/>
            <a:ext cx="12192000" cy="2005444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E9171F33-A9A1-4F11-8CC4-14E743B41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1183"/>
            <a:ext cx="9144000" cy="2357817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Curation, Handling, and Interpretation of </a:t>
            </a:r>
            <a:r>
              <a:rPr lang="en-US" b="1" dirty="0" err="1">
                <a:solidFill>
                  <a:schemeClr val="bg1"/>
                </a:solidFill>
              </a:rPr>
              <a:t>Accelerometery</a:t>
            </a:r>
            <a:r>
              <a:rPr lang="en-US" b="1" dirty="0">
                <a:solidFill>
                  <a:schemeClr val="bg1"/>
                </a:solidFill>
              </a:rPr>
              <a:t> Data</a:t>
            </a:r>
            <a:endParaRPr lang="ca-ES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A0D72E-BCA0-3266-8DB6-E968E154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76" y="-124568"/>
            <a:ext cx="3086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54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idor de contingut 5">
            <a:extLst>
              <a:ext uri="{FF2B5EF4-FFF2-40B4-BE49-F238E27FC236}">
                <a16:creationId xmlns:a16="http://schemas.microsoft.com/office/drawing/2014/main" id="{27FF3301-1D8F-4824-B184-F3B28C53C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301" y="1078709"/>
            <a:ext cx="3232530" cy="4543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3E691-FC02-49A0-B867-2493B00491A1}"/>
              </a:ext>
            </a:extLst>
          </p:cNvPr>
          <p:cNvSpPr/>
          <p:nvPr/>
        </p:nvSpPr>
        <p:spPr>
          <a:xfrm>
            <a:off x="1243061" y="2644170"/>
            <a:ext cx="43888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gravity + inertial force different directions  =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3C226-CCA0-42F3-9996-F1DCC0CD8F5E}"/>
              </a:ext>
            </a:extLst>
          </p:cNvPr>
          <p:cNvSpPr txBox="1"/>
          <p:nvPr/>
        </p:nvSpPr>
        <p:spPr>
          <a:xfrm>
            <a:off x="3125939" y="3721388"/>
            <a:ext cx="1621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Light !!!!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7E76828-AC95-6DF9-5F86-FA8D2AE7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3AB8D28-E0C5-907F-3573-56B866926425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477DCE-45C0-082A-0CDD-D80CF564FDD0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G-force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FAA4AE-1267-3B5E-FB5A-E1C5A4C0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D4D6-11B0-444D-B5BD-51BBD971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6245" cy="4351338"/>
          </a:xfrm>
        </p:spPr>
        <p:txBody>
          <a:bodyPr/>
          <a:lstStyle/>
          <a:p>
            <a:pPr marL="0" indent="0">
              <a:buNone/>
            </a:pPr>
            <a:r>
              <a:rPr lang="en-CA"/>
              <a:t>Not only up and down!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7E6D-01F5-46C9-9A8F-6C526B0C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1879"/>
            <a:ext cx="5717498" cy="321091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2BEF7-2698-11CA-C631-6F8CF35F5D66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225C85-2C32-7D99-B7A1-ACFB900DFB3E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G-force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9AF771-2DD7-1A8C-78E4-350A3FF9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0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C1212CD-3465-4942-B977-F2E900522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69106" cy="4351338"/>
          </a:xfrm>
        </p:spPr>
        <p:txBody>
          <a:bodyPr/>
          <a:lstStyle/>
          <a:p>
            <a:pPr marL="0" indent="0">
              <a:buNone/>
            </a:pPr>
            <a:r>
              <a:rPr lang="ca-ES" dirty="0"/>
              <a:t>3 </a:t>
            </a:r>
            <a:r>
              <a:rPr lang="ca-ES" dirty="0" err="1"/>
              <a:t>Axys</a:t>
            </a:r>
            <a:r>
              <a:rPr lang="ca-ES" dirty="0"/>
              <a:t> of </a:t>
            </a:r>
            <a:r>
              <a:rPr lang="ca-ES" dirty="0" err="1"/>
              <a:t>acceleration</a:t>
            </a:r>
            <a:r>
              <a:rPr lang="ca-ES" dirty="0"/>
              <a:t>!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D8BD495E-102A-43F3-B646-0E94EE74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043" y="3252159"/>
            <a:ext cx="6337443" cy="3392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81C13-19EA-4761-BDAF-57715523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5" y="3053700"/>
            <a:ext cx="4657748" cy="359085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27FC4E-8FF2-4552-62BE-64BA3604119C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F28B8B-AF50-E139-EADF-A1F398D7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CC541617-7B70-4B4F-98E9-85760E6F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720" y="-76790"/>
            <a:ext cx="10515600" cy="1325563"/>
          </a:xfrm>
        </p:spPr>
        <p:txBody>
          <a:bodyPr/>
          <a:lstStyle/>
          <a:p>
            <a:r>
              <a:rPr lang="ca-ES" dirty="0">
                <a:solidFill>
                  <a:schemeClr val="bg1"/>
                </a:solidFill>
              </a:rPr>
              <a:t>Tri-axial </a:t>
            </a:r>
            <a:r>
              <a:rPr lang="ca-ES" dirty="0" err="1">
                <a:solidFill>
                  <a:schemeClr val="bg1"/>
                </a:solidFill>
              </a:rPr>
              <a:t>accelerometry</a:t>
            </a:r>
            <a:endParaRPr lang="ca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8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4497182-7F89-4ECC-AA16-F6761638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8511CAC-F586-46E8-B877-B21D9DD9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"/>
          <a:stretch/>
        </p:blipFill>
        <p:spPr>
          <a:xfrm>
            <a:off x="838200" y="1791407"/>
            <a:ext cx="10515600" cy="451683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0B287E2-22EE-96FE-B2A8-548CC1EBD05B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BFDF9B-08A8-63E1-96A1-47F472A018F7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>
                <a:solidFill>
                  <a:schemeClr val="bg1"/>
                </a:solidFill>
              </a:rPr>
              <a:t>Proxy for </a:t>
            </a:r>
            <a:r>
              <a:rPr lang="ca-ES" dirty="0" err="1">
                <a:solidFill>
                  <a:schemeClr val="bg1"/>
                </a:solidFill>
              </a:rPr>
              <a:t>energy</a:t>
            </a:r>
            <a:r>
              <a:rPr lang="ca-ES" dirty="0">
                <a:solidFill>
                  <a:schemeClr val="bg1"/>
                </a:solidFill>
              </a:rPr>
              <a:t> </a:t>
            </a:r>
            <a:r>
              <a:rPr lang="ca-ES" dirty="0" err="1">
                <a:solidFill>
                  <a:schemeClr val="bg1"/>
                </a:solidFill>
              </a:rPr>
              <a:t>and</a:t>
            </a:r>
            <a:r>
              <a:rPr lang="ca-ES" dirty="0">
                <a:solidFill>
                  <a:schemeClr val="bg1"/>
                </a:solidFill>
              </a:rPr>
              <a:t> </a:t>
            </a:r>
            <a:r>
              <a:rPr lang="ca-ES" dirty="0" err="1">
                <a:solidFill>
                  <a:schemeClr val="bg1"/>
                </a:solidFill>
              </a:rPr>
              <a:t>behaviours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E4FA1B-F5E5-E4C9-1E48-5A645AAA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0E23260-67BA-4C6E-95F5-0C6B0009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74" y="1253331"/>
            <a:ext cx="49974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sz="3600" dirty="0" err="1"/>
              <a:t>Need</a:t>
            </a:r>
            <a:r>
              <a:rPr lang="es-ES" sz="3600" dirty="0"/>
              <a:t>:</a:t>
            </a:r>
            <a:endParaRPr lang="ca-ES" sz="3600" dirty="0"/>
          </a:p>
          <a:p>
            <a:r>
              <a:rPr lang="ca-ES" sz="3600" dirty="0" err="1"/>
              <a:t>High</a:t>
            </a:r>
            <a:r>
              <a:rPr lang="ca-ES" sz="3600" dirty="0"/>
              <a:t> </a:t>
            </a:r>
            <a:r>
              <a:rPr lang="ca-ES" sz="3600" dirty="0" err="1"/>
              <a:t>frequency</a:t>
            </a:r>
            <a:r>
              <a:rPr lang="ca-ES" sz="3600" dirty="0"/>
              <a:t> (</a:t>
            </a:r>
            <a:r>
              <a:rPr lang="ca-ES" sz="3600" dirty="0" err="1"/>
              <a:t>at</a:t>
            </a:r>
            <a:r>
              <a:rPr lang="ca-ES" sz="3600" dirty="0"/>
              <a:t> </a:t>
            </a:r>
            <a:r>
              <a:rPr lang="ca-ES" sz="3600" dirty="0" err="1"/>
              <a:t>least</a:t>
            </a:r>
            <a:r>
              <a:rPr lang="ca-ES" sz="3600" dirty="0"/>
              <a:t> </a:t>
            </a:r>
            <a:r>
              <a:rPr lang="ca-ES" sz="3600" dirty="0" err="1"/>
              <a:t>half</a:t>
            </a:r>
            <a:r>
              <a:rPr lang="ca-ES" sz="3600" dirty="0"/>
              <a:t> </a:t>
            </a:r>
            <a:r>
              <a:rPr lang="ca-ES" sz="3600" dirty="0" err="1"/>
              <a:t>the</a:t>
            </a:r>
            <a:r>
              <a:rPr lang="ca-ES" sz="3600" dirty="0"/>
              <a:t> </a:t>
            </a:r>
            <a:r>
              <a:rPr lang="ca-ES" sz="3600" dirty="0" err="1"/>
              <a:t>duration</a:t>
            </a:r>
            <a:r>
              <a:rPr lang="ca-ES" sz="3600" dirty="0"/>
              <a:t> of a </a:t>
            </a:r>
            <a:r>
              <a:rPr lang="ca-ES" sz="3600" dirty="0" err="1"/>
              <a:t>behaviour</a:t>
            </a:r>
            <a:r>
              <a:rPr lang="ca-ES" sz="3600" dirty="0"/>
              <a:t>)</a:t>
            </a:r>
          </a:p>
          <a:p>
            <a:r>
              <a:rPr lang="ca-ES" sz="3600" dirty="0"/>
              <a:t>Prior </a:t>
            </a:r>
            <a:r>
              <a:rPr lang="ca-ES" sz="3600" dirty="0" err="1"/>
              <a:t>knowledge</a:t>
            </a:r>
            <a:r>
              <a:rPr lang="ca-ES" sz="3600" dirty="0"/>
              <a:t> of </a:t>
            </a:r>
            <a:r>
              <a:rPr lang="ca-ES" sz="3600" dirty="0" err="1"/>
              <a:t>the</a:t>
            </a:r>
            <a:r>
              <a:rPr lang="ca-ES" sz="3600" dirty="0"/>
              <a:t> </a:t>
            </a:r>
            <a:r>
              <a:rPr lang="ca-ES" sz="3600" dirty="0" err="1"/>
              <a:t>animal’s</a:t>
            </a:r>
            <a:r>
              <a:rPr lang="ca-ES" sz="3600" dirty="0"/>
              <a:t> </a:t>
            </a:r>
            <a:r>
              <a:rPr lang="ca-ES" sz="3600" dirty="0" err="1"/>
              <a:t>behaviours</a:t>
            </a:r>
            <a:endParaRPr lang="ca-ES" sz="3600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21FB5508-09D8-492B-BD60-8257299C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70" y="1350578"/>
            <a:ext cx="5709138" cy="524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0EC523-7826-4F3F-BD3F-DC3A06BE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2116"/>
            <a:ext cx="4459857" cy="75416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5A611ED-AB5B-6C3A-C0F0-AAE794DBD47A}"/>
              </a:ext>
            </a:extLst>
          </p:cNvPr>
          <p:cNvSpPr/>
          <p:nvPr/>
        </p:nvSpPr>
        <p:spPr>
          <a:xfrm>
            <a:off x="0" y="-15898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38BC96-D593-E07E-37B7-7231A9BA1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73C0-E1A8-ADB0-5F0E-B20BFD70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CA95CE89-01EB-E589-EC0F-C4E80F52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74" y="1253331"/>
            <a:ext cx="49974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sz="3600" dirty="0" err="1"/>
              <a:t>Need</a:t>
            </a:r>
            <a:r>
              <a:rPr lang="es-ES" sz="3600" dirty="0"/>
              <a:t>:</a:t>
            </a:r>
            <a:endParaRPr lang="ca-ES" sz="3600" dirty="0"/>
          </a:p>
          <a:p>
            <a:r>
              <a:rPr lang="ca-ES" sz="3600" dirty="0" err="1"/>
              <a:t>High</a:t>
            </a:r>
            <a:r>
              <a:rPr lang="ca-ES" sz="3600" dirty="0"/>
              <a:t> </a:t>
            </a:r>
            <a:r>
              <a:rPr lang="ca-ES" sz="3600" dirty="0" err="1"/>
              <a:t>frequency</a:t>
            </a:r>
            <a:r>
              <a:rPr lang="ca-ES" sz="3600" dirty="0"/>
              <a:t> (</a:t>
            </a:r>
            <a:r>
              <a:rPr lang="ca-ES" sz="3600" dirty="0" err="1"/>
              <a:t>at</a:t>
            </a:r>
            <a:r>
              <a:rPr lang="ca-ES" sz="3600" dirty="0"/>
              <a:t> </a:t>
            </a:r>
            <a:r>
              <a:rPr lang="ca-ES" sz="3600" dirty="0" err="1"/>
              <a:t>least</a:t>
            </a:r>
            <a:r>
              <a:rPr lang="ca-ES" sz="3600" dirty="0"/>
              <a:t> </a:t>
            </a:r>
            <a:r>
              <a:rPr lang="ca-ES" sz="3600" dirty="0" err="1"/>
              <a:t>half</a:t>
            </a:r>
            <a:r>
              <a:rPr lang="ca-ES" sz="3600" dirty="0"/>
              <a:t> </a:t>
            </a:r>
            <a:r>
              <a:rPr lang="ca-ES" sz="3600" dirty="0" err="1"/>
              <a:t>the</a:t>
            </a:r>
            <a:r>
              <a:rPr lang="ca-ES" sz="3600" dirty="0"/>
              <a:t> </a:t>
            </a:r>
            <a:r>
              <a:rPr lang="ca-ES" sz="3600" dirty="0" err="1"/>
              <a:t>duration</a:t>
            </a:r>
            <a:r>
              <a:rPr lang="ca-ES" sz="3600" dirty="0"/>
              <a:t> of a </a:t>
            </a:r>
            <a:r>
              <a:rPr lang="ca-ES" sz="3600" dirty="0" err="1"/>
              <a:t>behaviour</a:t>
            </a:r>
            <a:r>
              <a:rPr lang="ca-ES" sz="3600" dirty="0"/>
              <a:t>)</a:t>
            </a:r>
          </a:p>
          <a:p>
            <a:r>
              <a:rPr lang="ca-ES" sz="3600" dirty="0"/>
              <a:t>Prior </a:t>
            </a:r>
            <a:r>
              <a:rPr lang="ca-ES" sz="3600" dirty="0" err="1"/>
              <a:t>knowledge</a:t>
            </a:r>
            <a:r>
              <a:rPr lang="ca-ES" sz="3600" dirty="0"/>
              <a:t> of </a:t>
            </a:r>
            <a:r>
              <a:rPr lang="ca-ES" sz="3600" dirty="0" err="1"/>
              <a:t>the</a:t>
            </a:r>
            <a:r>
              <a:rPr lang="ca-ES" sz="3600" dirty="0"/>
              <a:t> </a:t>
            </a:r>
            <a:r>
              <a:rPr lang="ca-ES" sz="3600" dirty="0" err="1"/>
              <a:t>animal’s</a:t>
            </a:r>
            <a:r>
              <a:rPr lang="ca-ES" sz="3600" dirty="0"/>
              <a:t> </a:t>
            </a:r>
            <a:r>
              <a:rPr lang="ca-ES" sz="3600" dirty="0" err="1"/>
              <a:t>behaviours</a:t>
            </a:r>
            <a:endParaRPr lang="ca-ES" sz="36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81DCCD-8313-4B59-C7E1-A0D5569C9ED5}"/>
              </a:ext>
            </a:extLst>
          </p:cNvPr>
          <p:cNvSpPr/>
          <p:nvPr/>
        </p:nvSpPr>
        <p:spPr>
          <a:xfrm>
            <a:off x="0" y="-15898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DAAA6A6-7C0E-1C64-74DD-25A57182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2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B04BB847-6772-4947-A680-FD444CA1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5" y="1088871"/>
            <a:ext cx="9716655" cy="5764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2EF6BF-231E-4E13-990A-ADBB0B6F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8" y="6022732"/>
            <a:ext cx="2686222" cy="8352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06EB494-1F68-FCAC-FDAC-D7FAA217E0D3}"/>
              </a:ext>
            </a:extLst>
          </p:cNvPr>
          <p:cNvSpPr/>
          <p:nvPr/>
        </p:nvSpPr>
        <p:spPr>
          <a:xfrm>
            <a:off x="0" y="-15898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D63F0-31DF-73B4-F097-FEDB5123B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7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9BFB7848-7D5F-4AD9-AD87-1CC5F5EB8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20" r="4806"/>
          <a:stretch/>
        </p:blipFill>
        <p:spPr>
          <a:xfrm>
            <a:off x="2057399" y="2400501"/>
            <a:ext cx="3528092" cy="3198593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0441381A-C4C3-4938-A9D5-95C4A54A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11" y="2397508"/>
            <a:ext cx="3775364" cy="3201586"/>
          </a:xfrm>
          <a:prstGeom prst="rect">
            <a:avLst/>
          </a:prstGeom>
        </p:spPr>
      </p:pic>
      <p:sp>
        <p:nvSpPr>
          <p:cNvPr id="7" name="Títol 1">
            <a:extLst>
              <a:ext uri="{FF2B5EF4-FFF2-40B4-BE49-F238E27FC236}">
                <a16:creationId xmlns:a16="http://schemas.microsoft.com/office/drawing/2014/main" id="{8780912B-ECA8-4E63-9031-B17DCCAE030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Angle relative to earth’s gravity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7388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3F0EFA8C-3AAC-4EC3-9024-DEF1ABA7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79" r="37582"/>
          <a:stretch/>
        </p:blipFill>
        <p:spPr>
          <a:xfrm>
            <a:off x="1730885" y="2431473"/>
            <a:ext cx="5449233" cy="3420117"/>
          </a:xfrm>
          <a:prstGeom prst="rect">
            <a:avLst/>
          </a:prstGeom>
        </p:spPr>
      </p:pic>
      <p:pic>
        <p:nvPicPr>
          <p:cNvPr id="4" name="Imatge 3">
            <a:extLst>
              <a:ext uri="{FF2B5EF4-FFF2-40B4-BE49-F238E27FC236}">
                <a16:creationId xmlns:a16="http://schemas.microsoft.com/office/drawing/2014/main" id="{1290AF39-330D-43A6-B03F-E19FB99EB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58" t="9854" r="1390" b="11942"/>
          <a:stretch/>
        </p:blipFill>
        <p:spPr>
          <a:xfrm>
            <a:off x="7180118" y="2431473"/>
            <a:ext cx="3630319" cy="342011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84F1990-B27D-3FD7-D88A-07B97265831F}"/>
              </a:ext>
            </a:extLst>
          </p:cNvPr>
          <p:cNvSpPr/>
          <p:nvPr/>
        </p:nvSpPr>
        <p:spPr>
          <a:xfrm>
            <a:off x="0" y="-15898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0D08B8-7E41-2758-2350-D3CE9368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0E77-4E9C-427C-A241-9B9CA70A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2675731"/>
            <a:ext cx="2916115" cy="1325563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tag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54DA-8AC5-46A1-81EE-4567FCA8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799" y="1825625"/>
            <a:ext cx="3062377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rotate</a:t>
            </a:r>
            <a:r>
              <a:rPr lang="es-ES" dirty="0"/>
              <a:t> </a:t>
            </a:r>
            <a:r>
              <a:rPr lang="es-ES" dirty="0" err="1"/>
              <a:t>trips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differences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tag </a:t>
            </a:r>
            <a:r>
              <a:rPr lang="es-ES" dirty="0" err="1"/>
              <a:t>placements</a:t>
            </a:r>
            <a:r>
              <a:rPr lang="es-ES" dirty="0"/>
              <a:t>,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Beth </a:t>
            </a:r>
            <a:r>
              <a:rPr lang="es-ES" dirty="0" err="1"/>
              <a:t>Clark’s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!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9DEB9-D450-4973-8C70-863A5A38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97" y="1997735"/>
            <a:ext cx="5072225" cy="417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AF931-D580-4E9B-B377-FF398951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9269"/>
            <a:ext cx="4157932" cy="68968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26558CC-6D81-7B8B-7372-601E1D10E708}"/>
              </a:ext>
            </a:extLst>
          </p:cNvPr>
          <p:cNvSpPr/>
          <p:nvPr/>
        </p:nvSpPr>
        <p:spPr>
          <a:xfrm>
            <a:off x="0" y="-15898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F13A53-0460-FB71-3143-EE7296124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205349-0DF9-25EC-AA45-8F8894840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Day 1: Turtles </a:t>
            </a:r>
            <a:r>
              <a:rPr lang="en-CA" dirty="0">
                <a:sym typeface="Wingdings" panose="05000000000000000000" pitchFamily="2" charset="2"/>
              </a:rPr>
              <a:t> ground truthing with Boris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Day2: Sharks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 Igor Pro</a:t>
            </a:r>
          </a:p>
          <a:p>
            <a:pPr marL="0" indent="0">
              <a:buNone/>
            </a:pPr>
            <a:r>
              <a:rPr lang="en-CA" dirty="0"/>
              <a:t>Day 3: Seabirds  </a:t>
            </a:r>
            <a:r>
              <a:rPr lang="en-CA" dirty="0">
                <a:sym typeface="Wingdings" panose="05000000000000000000" pitchFamily="2" charset="2"/>
              </a:rPr>
              <a:t> Framework4 &amp; Semi-supervised HMMs</a:t>
            </a:r>
            <a:endParaRPr lang="en-CA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DDE7CB3-7E42-27F9-BB8F-313685AC2058}"/>
              </a:ext>
            </a:extLst>
          </p:cNvPr>
          <p:cNvSpPr/>
          <p:nvPr/>
        </p:nvSpPr>
        <p:spPr>
          <a:xfrm>
            <a:off x="0" y="-2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65E381-4DE4-2C3B-8FC5-A4B0155E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876210-F427-3072-AB5E-4C2B9390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2" y="216636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Overview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3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59CAB49-31C5-469B-93BD-F21CEC9F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384"/>
            <a:ext cx="10515600" cy="1325563"/>
          </a:xfrm>
        </p:spPr>
        <p:txBody>
          <a:bodyPr/>
          <a:lstStyle/>
          <a:p>
            <a:r>
              <a:rPr lang="ca-ES" dirty="0" err="1"/>
              <a:t>How</a:t>
            </a:r>
            <a:r>
              <a:rPr lang="ca-ES" dirty="0"/>
              <a:t> to </a:t>
            </a:r>
            <a:r>
              <a:rPr lang="ca-ES" dirty="0" err="1"/>
              <a:t>analyse</a:t>
            </a:r>
            <a:r>
              <a:rPr lang="ca-ES" dirty="0"/>
              <a:t> </a:t>
            </a:r>
            <a:r>
              <a:rPr lang="ca-ES" dirty="0" err="1"/>
              <a:t>Accelerometry</a:t>
            </a:r>
            <a:r>
              <a:rPr lang="ca-ES" dirty="0"/>
              <a:t>? 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C421FA45-24E9-41F6-8489-6DC9FC37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sz="3200" dirty="0"/>
              <a:t>Proxy for </a:t>
            </a:r>
            <a:r>
              <a:rPr lang="ca-ES" sz="3200" dirty="0" err="1"/>
              <a:t>energy</a:t>
            </a:r>
            <a:r>
              <a:rPr lang="ca-ES" sz="3200" dirty="0"/>
              <a:t> </a:t>
            </a:r>
            <a:r>
              <a:rPr lang="ca-ES" sz="3200" dirty="0" err="1"/>
              <a:t>expenditure</a:t>
            </a:r>
            <a:r>
              <a:rPr lang="ca-ES" sz="3200" dirty="0"/>
              <a:t> </a:t>
            </a:r>
          </a:p>
          <a:p>
            <a:r>
              <a:rPr lang="ca-ES" sz="3200" dirty="0" err="1"/>
              <a:t>Behavioural</a:t>
            </a:r>
            <a:r>
              <a:rPr lang="ca-ES" sz="3200" dirty="0"/>
              <a:t> </a:t>
            </a:r>
            <a:r>
              <a:rPr lang="ca-ES" sz="3200" dirty="0" err="1"/>
              <a:t>Annotations</a:t>
            </a:r>
            <a:endParaRPr lang="ca-ES" sz="3200" dirty="0"/>
          </a:p>
          <a:p>
            <a:pPr lvl="1"/>
            <a:r>
              <a:rPr lang="ca-ES" sz="3200" dirty="0" err="1"/>
              <a:t>Supervised</a:t>
            </a:r>
            <a:r>
              <a:rPr lang="ca-ES" sz="3200" dirty="0"/>
              <a:t> (</a:t>
            </a:r>
            <a:r>
              <a:rPr lang="ca-ES" sz="3200" dirty="0" err="1"/>
              <a:t>video</a:t>
            </a:r>
            <a:r>
              <a:rPr lang="ca-ES" sz="3200" dirty="0"/>
              <a:t>, </a:t>
            </a:r>
            <a:r>
              <a:rPr lang="ca-ES" sz="3200" dirty="0" err="1"/>
              <a:t>observations</a:t>
            </a:r>
            <a:r>
              <a:rPr lang="ca-ES" sz="3200" dirty="0"/>
              <a:t>, </a:t>
            </a:r>
            <a:r>
              <a:rPr lang="ca-ES" sz="3200" dirty="0" err="1"/>
              <a:t>other</a:t>
            </a:r>
            <a:r>
              <a:rPr lang="ca-ES" sz="3200" dirty="0"/>
              <a:t> </a:t>
            </a:r>
            <a:r>
              <a:rPr lang="ca-ES" sz="3200" dirty="0" err="1"/>
              <a:t>loggers</a:t>
            </a:r>
            <a:r>
              <a:rPr lang="ca-ES" sz="3200" dirty="0"/>
              <a:t>)</a:t>
            </a:r>
          </a:p>
          <a:p>
            <a:pPr lvl="1"/>
            <a:r>
              <a:rPr lang="ca-ES" sz="3200" dirty="0"/>
              <a:t>Semi-</a:t>
            </a:r>
            <a:r>
              <a:rPr lang="ca-ES" sz="3200" dirty="0" err="1"/>
              <a:t>supervised</a:t>
            </a:r>
            <a:r>
              <a:rPr lang="ca-ES" sz="3200" dirty="0"/>
              <a:t> (</a:t>
            </a:r>
            <a:r>
              <a:rPr lang="ca-ES" sz="3200" dirty="0" err="1"/>
              <a:t>partial</a:t>
            </a:r>
            <a:r>
              <a:rPr lang="ca-ES" sz="3200" dirty="0"/>
              <a:t> </a:t>
            </a:r>
            <a:r>
              <a:rPr lang="ca-ES" sz="3200" dirty="0" err="1"/>
              <a:t>info</a:t>
            </a:r>
            <a:r>
              <a:rPr lang="ca-ES" sz="3200" dirty="0"/>
              <a:t> + model)</a:t>
            </a:r>
          </a:p>
          <a:p>
            <a:pPr lvl="1"/>
            <a:r>
              <a:rPr lang="ca-ES" sz="3200" dirty="0" err="1"/>
              <a:t>Unsupervised</a:t>
            </a:r>
            <a:endParaRPr lang="ca-ES" sz="3200" dirty="0"/>
          </a:p>
          <a:p>
            <a:pPr marL="0" indent="0">
              <a:buNone/>
            </a:pPr>
            <a:endParaRPr lang="ca-ES" sz="32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EBA23F-3468-BB2F-B399-5E560A36F0C2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459BA-DADC-AA93-EC05-EB020DFB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4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985A91-C25A-4D90-AB38-B5377218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665043"/>
            <a:ext cx="10515600" cy="1325563"/>
          </a:xfrm>
        </p:spPr>
        <p:txBody>
          <a:bodyPr/>
          <a:lstStyle/>
          <a:p>
            <a:r>
              <a:rPr lang="en-US" dirty="0"/>
              <a:t>Proxy for energy expenditure 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C143A55D-EF8E-4F4C-86EB-21BF9074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22236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VeBDA</a:t>
            </a:r>
            <a:r>
              <a:rPr lang="en-US" dirty="0"/>
              <a:t>: Vectorial Dynamic Body Acceleration</a:t>
            </a:r>
          </a:p>
          <a:p>
            <a:pPr marL="0" indent="0">
              <a:buNone/>
            </a:pPr>
            <a:r>
              <a:rPr lang="en-US" dirty="0"/>
              <a:t>OBDA: Overall Dynamic Body Acceleration</a:t>
            </a:r>
          </a:p>
          <a:p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2778FC78-31D9-4BDB-B5B5-8750D31CE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" t="23161" r="2950" b="6822"/>
          <a:stretch/>
        </p:blipFill>
        <p:spPr>
          <a:xfrm>
            <a:off x="318655" y="4634344"/>
            <a:ext cx="6005945" cy="1993611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402DBD32-1B03-437E-8AD6-5CE86962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274" y="2289883"/>
            <a:ext cx="4226990" cy="33412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8B9A145-B2B4-B474-F97E-00B94CD6D85C}"/>
              </a:ext>
            </a:extLst>
          </p:cNvPr>
          <p:cNvSpPr/>
          <p:nvPr/>
        </p:nvSpPr>
        <p:spPr>
          <a:xfrm>
            <a:off x="0" y="-375700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A86918-93C8-2D85-5346-E09255AF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" y="-328230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5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14AAD34-565B-4E0E-A50D-42DD1B7F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17" y="1006964"/>
            <a:ext cx="10515600" cy="1325563"/>
          </a:xfrm>
        </p:spPr>
        <p:txBody>
          <a:bodyPr/>
          <a:lstStyle/>
          <a:p>
            <a:r>
              <a:rPr lang="ca-ES" dirty="0" err="1"/>
              <a:t>Calculate</a:t>
            </a:r>
            <a:r>
              <a:rPr lang="ca-ES" dirty="0"/>
              <a:t> </a:t>
            </a:r>
            <a:r>
              <a:rPr lang="ca-ES" dirty="0" err="1"/>
              <a:t>Dynamic</a:t>
            </a:r>
            <a:r>
              <a:rPr lang="ca-ES" dirty="0"/>
              <a:t> </a:t>
            </a:r>
            <a:r>
              <a:rPr lang="ca-ES" dirty="0" err="1"/>
              <a:t>Body</a:t>
            </a:r>
            <a:r>
              <a:rPr lang="ca-ES" dirty="0"/>
              <a:t> </a:t>
            </a:r>
            <a:r>
              <a:rPr lang="ca-ES" dirty="0" err="1"/>
              <a:t>Acceleration</a:t>
            </a: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339CB255-23FB-40C2-8D51-BFB915D3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56" t="8392" r="13191" b="26096"/>
          <a:stretch/>
        </p:blipFill>
        <p:spPr>
          <a:xfrm>
            <a:off x="6872291" y="2027047"/>
            <a:ext cx="4104626" cy="4069241"/>
          </a:xfrm>
          <a:prstGeom prst="rect">
            <a:avLst/>
          </a:prstGeom>
        </p:spPr>
      </p:pic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8C8516D5-ECDC-4B89-B39F-BDBB12906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223"/>
          <a:stretch/>
        </p:blipFill>
        <p:spPr>
          <a:xfrm>
            <a:off x="1261200" y="2029274"/>
            <a:ext cx="5611091" cy="4067014"/>
          </a:xfrm>
          <a:prstGeom prst="rect">
            <a:avLst/>
          </a:prstGeom>
        </p:spPr>
      </p:pic>
      <p:pic>
        <p:nvPicPr>
          <p:cNvPr id="6" name="Contenidor de contingut 4">
            <a:extLst>
              <a:ext uri="{FF2B5EF4-FFF2-40B4-BE49-F238E27FC236}">
                <a16:creationId xmlns:a16="http://schemas.microsoft.com/office/drawing/2014/main" id="{B8E91022-528C-4EC9-8C88-859D9411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3" r="41223" b="85837"/>
          <a:stretch/>
        </p:blipFill>
        <p:spPr>
          <a:xfrm>
            <a:off x="3819094" y="4449804"/>
            <a:ext cx="495301" cy="5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201295B-4044-4398-8CA1-1E1BAE88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AF0108E6-4D71-4B41-B0A7-536BB9ABA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5"/>
          <a:stretch/>
        </p:blipFill>
        <p:spPr>
          <a:xfrm>
            <a:off x="838200" y="1825625"/>
            <a:ext cx="10515600" cy="4241754"/>
          </a:xfrm>
          <a:prstGeom prst="rect">
            <a:avLst/>
          </a:prstGeom>
        </p:spPr>
      </p:pic>
      <p:sp>
        <p:nvSpPr>
          <p:cNvPr id="5" name="Títol 1">
            <a:extLst>
              <a:ext uri="{FF2B5EF4-FFF2-40B4-BE49-F238E27FC236}">
                <a16:creationId xmlns:a16="http://schemas.microsoft.com/office/drawing/2014/main" id="{D97F1BDC-7AC1-406C-BFBA-9AE37A44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761"/>
            <a:ext cx="10515600" cy="1325563"/>
          </a:xfrm>
        </p:spPr>
        <p:txBody>
          <a:bodyPr/>
          <a:lstStyle/>
          <a:p>
            <a:r>
              <a:rPr lang="ca-ES" dirty="0" err="1"/>
              <a:t>Calculate</a:t>
            </a:r>
            <a:r>
              <a:rPr lang="ca-ES" dirty="0"/>
              <a:t> </a:t>
            </a:r>
            <a:r>
              <a:rPr lang="ca-ES" dirty="0" err="1"/>
              <a:t>Dynamic</a:t>
            </a:r>
            <a:r>
              <a:rPr lang="ca-ES" dirty="0"/>
              <a:t> </a:t>
            </a:r>
            <a:r>
              <a:rPr lang="ca-ES" dirty="0" err="1"/>
              <a:t>Body</a:t>
            </a:r>
            <a:r>
              <a:rPr lang="ca-ES" dirty="0"/>
              <a:t> </a:t>
            </a:r>
            <a:r>
              <a:rPr lang="ca-ES" dirty="0" err="1"/>
              <a:t>Acceleration</a:t>
            </a:r>
            <a:endParaRPr lang="ca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44E9B88-E860-D398-4965-D538C759944D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BB77B7-A954-90BC-5D70-35FE176A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68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DCC2E24-1A13-4141-98B7-FD5A862B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1261940"/>
            <a:ext cx="4166755" cy="1325563"/>
          </a:xfrm>
        </p:spPr>
        <p:txBody>
          <a:bodyPr/>
          <a:lstStyle/>
          <a:p>
            <a:r>
              <a:rPr lang="ca-ES" dirty="0" err="1"/>
              <a:t>Calculation</a:t>
            </a:r>
            <a:r>
              <a:rPr lang="ca-ES" dirty="0"/>
              <a:t> of OBDA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4DA86A7-7A0A-420D-A16C-643C997F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91" y="1557352"/>
            <a:ext cx="6109854" cy="4887883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39BF9326-DEF9-42DF-A5A9-6F6D095A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2860"/>
            <a:ext cx="4966855" cy="9387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583CC02-27F7-E0A6-933B-410493E340D3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75636C-A130-747D-8170-8CF26FB01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0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48D237-F087-B05C-8124-56EAD954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7588"/>
            <a:ext cx="6225309" cy="21204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429B85F-E92E-368C-035B-5121BCF105B1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EB0EF8-4A23-D6D6-39CC-C2D475E0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6FB28F-9D56-8726-BFAD-E4EED3E4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4" y="1635745"/>
            <a:ext cx="7832436" cy="2859870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33DBA96-A4ED-6DE2-48B6-F15A40FFA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72326" y="5292594"/>
            <a:ext cx="5875547" cy="9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0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7AC0473-199A-40F5-993F-0BC44CA9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899"/>
            <a:ext cx="10515600" cy="1325563"/>
          </a:xfrm>
        </p:spPr>
        <p:txBody>
          <a:bodyPr/>
          <a:lstStyle/>
          <a:p>
            <a:r>
              <a:rPr lang="ca-ES" dirty="0" err="1"/>
              <a:t>Behavioural</a:t>
            </a:r>
            <a:r>
              <a:rPr lang="ca-ES" dirty="0"/>
              <a:t> </a:t>
            </a:r>
            <a:r>
              <a:rPr lang="ca-ES" dirty="0" err="1"/>
              <a:t>Annotation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4C1F2E5-C9C3-4D77-BCAF-B8442BF0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5370" cy="4351338"/>
          </a:xfrm>
        </p:spPr>
        <p:txBody>
          <a:bodyPr/>
          <a:lstStyle/>
          <a:p>
            <a:r>
              <a:rPr lang="ca-ES" dirty="0"/>
              <a:t>Label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entire</a:t>
            </a:r>
            <a:r>
              <a:rPr lang="ca-ES" dirty="0"/>
              <a:t> </a:t>
            </a:r>
            <a:r>
              <a:rPr lang="ca-ES" dirty="0" err="1"/>
              <a:t>trip</a:t>
            </a:r>
            <a:endParaRPr lang="ca-ES" dirty="0"/>
          </a:p>
          <a:p>
            <a:r>
              <a:rPr lang="ca-ES" dirty="0"/>
              <a:t>semi-</a:t>
            </a:r>
            <a:r>
              <a:rPr lang="ca-ES" dirty="0" err="1"/>
              <a:t>supervised</a:t>
            </a:r>
            <a:r>
              <a:rPr lang="ca-ES" dirty="0"/>
              <a:t> </a:t>
            </a:r>
            <a:r>
              <a:rPr lang="ca-ES" dirty="0" err="1"/>
              <a:t>method</a:t>
            </a:r>
            <a:r>
              <a:rPr lang="ca-ES" dirty="0"/>
              <a:t>: label </a:t>
            </a:r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behaviours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use</a:t>
            </a:r>
            <a:r>
              <a:rPr lang="ca-ES" dirty="0"/>
              <a:t> a model to </a:t>
            </a:r>
            <a:r>
              <a:rPr lang="ca-ES" dirty="0" err="1"/>
              <a:t>detect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rest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B8223D6-ED66-491E-894C-11644DA8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3797672"/>
            <a:ext cx="3423195" cy="306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1F15B-F700-4694-AC9F-DEEBE727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92" y="3545457"/>
            <a:ext cx="8084438" cy="320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9A176-0A51-4726-9564-2D3C9A13F22A}"/>
              </a:ext>
            </a:extLst>
          </p:cNvPr>
          <p:cNvSpPr txBox="1"/>
          <p:nvPr/>
        </p:nvSpPr>
        <p:spPr>
          <a:xfrm>
            <a:off x="3631721" y="506370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</a:t>
            </a:r>
            <a:endParaRPr lang="en-CA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FAA4B7-DF46-7870-267A-D74ACF3BAF5A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3E922B6-D65A-9D9E-4E99-2909A978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95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8516FF6-361F-49C2-BF72-F9F7BF23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872"/>
            <a:ext cx="10515600" cy="1325563"/>
          </a:xfrm>
        </p:spPr>
        <p:txBody>
          <a:bodyPr/>
          <a:lstStyle/>
          <a:p>
            <a:r>
              <a:rPr lang="ca-ES" dirty="0"/>
              <a:t>Semi-</a:t>
            </a:r>
            <a:r>
              <a:rPr lang="ca-ES" dirty="0" err="1"/>
              <a:t>supervised</a:t>
            </a:r>
            <a:r>
              <a:rPr lang="ca-ES" dirty="0"/>
              <a:t> </a:t>
            </a:r>
            <a:r>
              <a:rPr lang="ca-ES" dirty="0" err="1"/>
              <a:t>methods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09792A9-FAF4-47C0-A0B7-CE42BDAE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762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a-ES" dirty="0" err="1"/>
              <a:t>Calculate</a:t>
            </a:r>
            <a:r>
              <a:rPr lang="ca-ES" dirty="0"/>
              <a:t> </a:t>
            </a:r>
            <a:r>
              <a:rPr lang="ca-ES" dirty="0" err="1"/>
              <a:t>summary</a:t>
            </a:r>
            <a:r>
              <a:rPr lang="ca-ES" dirty="0"/>
              <a:t> </a:t>
            </a:r>
            <a:r>
              <a:rPr lang="ca-ES" dirty="0" err="1"/>
              <a:t>statistics</a:t>
            </a:r>
            <a:r>
              <a:rPr lang="ca-ES" dirty="0"/>
              <a:t> over regular or irregular </a:t>
            </a:r>
            <a:r>
              <a:rPr lang="ca-ES" dirty="0" err="1"/>
              <a:t>timesteps</a:t>
            </a:r>
            <a:r>
              <a:rPr lang="ca-ES" dirty="0"/>
              <a:t> for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entire</a:t>
            </a:r>
            <a:r>
              <a:rPr lang="ca-ES" dirty="0"/>
              <a:t> </a:t>
            </a:r>
            <a:r>
              <a:rPr lang="ca-ES" dirty="0" err="1"/>
              <a:t>trip</a:t>
            </a:r>
            <a:endParaRPr lang="ca-ES" dirty="0"/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Label </a:t>
            </a:r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sections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known</a:t>
            </a:r>
            <a:r>
              <a:rPr lang="ca-ES" dirty="0"/>
              <a:t> </a:t>
            </a:r>
            <a:r>
              <a:rPr lang="ca-ES" dirty="0" err="1"/>
              <a:t>behaviours</a:t>
            </a:r>
            <a:endParaRPr lang="ca-ES" dirty="0"/>
          </a:p>
          <a:p>
            <a:pPr marL="514350" indent="-514350">
              <a:buFont typeface="+mj-lt"/>
              <a:buAutoNum type="arabicPeriod"/>
            </a:pPr>
            <a:r>
              <a:rPr lang="ca-ES" dirty="0" err="1"/>
              <a:t>Run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model to </a:t>
            </a:r>
            <a:r>
              <a:rPr lang="ca-ES" dirty="0" err="1"/>
              <a:t>predict</a:t>
            </a:r>
            <a:r>
              <a:rPr lang="ca-ES" dirty="0"/>
              <a:t> </a:t>
            </a:r>
            <a:r>
              <a:rPr lang="ca-ES" dirty="0" err="1"/>
              <a:t>unlabelled</a:t>
            </a:r>
            <a:r>
              <a:rPr lang="ca-ES" dirty="0"/>
              <a:t> </a:t>
            </a:r>
            <a:r>
              <a:rPr lang="ca-ES" dirty="0" err="1"/>
              <a:t>sections</a:t>
            </a:r>
            <a:endParaRPr lang="ca-ES" dirty="0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84AEB297-F810-43CF-A9B2-24DFDF3A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3" y="4058586"/>
            <a:ext cx="4705034" cy="2356866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64C7D96B-B86A-4C50-A2A0-6182CDBC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916" y="3817817"/>
            <a:ext cx="6789910" cy="268841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C69949-ADF5-D102-7D36-212EB950F165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1463CA-0DE5-3C0B-8088-86A6C857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7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8D1F-5186-495D-AE79-278D79FD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07" y="1270619"/>
            <a:ext cx="10515600" cy="1325563"/>
          </a:xfrm>
        </p:spPr>
        <p:txBody>
          <a:bodyPr/>
          <a:lstStyle/>
          <a:p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identifying</a:t>
            </a:r>
            <a:r>
              <a:rPr lang="es-ES" dirty="0"/>
              <a:t> </a:t>
            </a:r>
            <a:r>
              <a:rPr lang="es-ES" dirty="0" err="1"/>
              <a:t>behaviours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263-EA5F-48FC-9A6A-A8FB7C32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2572971"/>
            <a:ext cx="10515600" cy="4351338"/>
          </a:xfrm>
        </p:spPr>
        <p:txBody>
          <a:bodyPr/>
          <a:lstStyle/>
          <a:p>
            <a:r>
              <a:rPr lang="es-ES" dirty="0"/>
              <a:t>Framework 4 (Swansea </a:t>
            </a:r>
            <a:r>
              <a:rPr lang="es-ES" dirty="0" err="1"/>
              <a:t>University</a:t>
            </a:r>
            <a:r>
              <a:rPr lang="es-ES" dirty="0"/>
              <a:t>) </a:t>
            </a:r>
          </a:p>
          <a:p>
            <a:r>
              <a:rPr lang="es-ES" dirty="0"/>
              <a:t>Igor Pro</a:t>
            </a:r>
          </a:p>
          <a:p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Markov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</a:p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Forests</a:t>
            </a:r>
            <a:r>
              <a:rPr lang="es-ES" dirty="0"/>
              <a:t> (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Beth </a:t>
            </a:r>
            <a:r>
              <a:rPr lang="es-ES" dirty="0" err="1"/>
              <a:t>Clark’s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)</a:t>
            </a:r>
          </a:p>
          <a:p>
            <a:r>
              <a:rPr lang="es-ES" dirty="0"/>
              <a:t>And </a:t>
            </a:r>
            <a:r>
              <a:rPr lang="es-ES" dirty="0" err="1"/>
              <a:t>many</a:t>
            </a:r>
            <a:r>
              <a:rPr lang="es-ES" dirty="0"/>
              <a:t> more!</a:t>
            </a:r>
            <a:endParaRPr lang="en-CA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06881D6-6355-A9F2-3582-E28B8718E9FB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090640-8D5D-3DF7-15C8-450A7FB2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9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A12E9F-66F7-4F74-9D09-2DEBB3B1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32" y="808075"/>
            <a:ext cx="6049924" cy="604992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2A71125-0216-4B33-A320-0B9B6E9BF80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080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Good </a:t>
            </a:r>
            <a:r>
              <a:rPr lang="es-ES" dirty="0" err="1">
                <a:solidFill>
                  <a:schemeClr val="bg1"/>
                </a:solidFill>
              </a:rPr>
              <a:t>model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results</a:t>
            </a:r>
            <a:r>
              <a:rPr lang="es-ES" dirty="0">
                <a:solidFill>
                  <a:schemeClr val="bg1"/>
                </a:solidFill>
              </a:rPr>
              <a:t>! 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4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37E5B2C-CD78-7CDF-D259-EC4442691737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AF3E-1C87-4011-8EBE-087B4F0F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63"/>
            <a:ext cx="10515600" cy="4351338"/>
          </a:xfrm>
        </p:spPr>
        <p:txBody>
          <a:bodyPr/>
          <a:lstStyle/>
          <a:p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acceleration</a:t>
            </a:r>
            <a:endParaRPr lang="es-ES" dirty="0"/>
          </a:p>
          <a:p>
            <a:r>
              <a:rPr lang="es-ES" dirty="0"/>
              <a:t>High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interval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in </a:t>
            </a:r>
            <a:r>
              <a:rPr lang="es-ES" dirty="0" err="1"/>
              <a:t>acceleration</a:t>
            </a:r>
            <a:r>
              <a:rPr lang="es-ES" dirty="0"/>
              <a:t> =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files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191A-2390-4B87-BE73-B3493BC0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81043"/>
            <a:ext cx="10515600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How</a:t>
            </a:r>
            <a:r>
              <a:rPr lang="es-ES" dirty="0">
                <a:solidFill>
                  <a:schemeClr val="bg1"/>
                </a:solidFill>
              </a:rPr>
              <a:t> do </a:t>
            </a:r>
            <a:r>
              <a:rPr lang="es-ES" dirty="0" err="1">
                <a:solidFill>
                  <a:schemeClr val="bg1"/>
                </a:solidFill>
              </a:rPr>
              <a:t>accelerometers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E09C7-0D9C-4053-A119-2967CF25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233" y="3174712"/>
            <a:ext cx="5963458" cy="3395663"/>
          </a:xfrm>
          <a:prstGeom prst="rect">
            <a:avLst/>
          </a:prstGeom>
        </p:spPr>
      </p:pic>
      <p:pic>
        <p:nvPicPr>
          <p:cNvPr id="4" name="Imatge 3">
            <a:extLst>
              <a:ext uri="{FF2B5EF4-FFF2-40B4-BE49-F238E27FC236}">
                <a16:creationId xmlns:a16="http://schemas.microsoft.com/office/drawing/2014/main" id="{4E39AC45-D3FB-4F81-AF5F-4DA10F70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9" y="3174712"/>
            <a:ext cx="4078731" cy="33717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E68FAE-B3F8-2931-61DA-FF66199B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3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3">
            <a:extLst>
              <a:ext uri="{FF2B5EF4-FFF2-40B4-BE49-F238E27FC236}">
                <a16:creationId xmlns:a16="http://schemas.microsoft.com/office/drawing/2014/main" id="{456AE6D1-3284-4125-B6D2-D5E33A61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98" y="808075"/>
            <a:ext cx="6049924" cy="604992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68B2091-D349-4999-9647-D18873FE3B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080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Poor </a:t>
            </a:r>
            <a:r>
              <a:rPr lang="es-ES" dirty="0" err="1">
                <a:solidFill>
                  <a:schemeClr val="bg1"/>
                </a:solidFill>
              </a:rPr>
              <a:t>model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results</a:t>
            </a:r>
            <a:r>
              <a:rPr lang="es-ES" dirty="0">
                <a:solidFill>
                  <a:schemeClr val="bg1"/>
                </a:solidFill>
              </a:rPr>
              <a:t>!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7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B4FDD8-D859-AAA6-2E57-8D3B8CBE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33F23D-6CB5-B947-47D7-BE5B1FA1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42" y="1270846"/>
            <a:ext cx="6934801" cy="500677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F0F754-E0DA-BDF2-A834-F3C7828E22FB}"/>
              </a:ext>
            </a:extLst>
          </p:cNvPr>
          <p:cNvSpPr/>
          <p:nvPr/>
        </p:nvSpPr>
        <p:spPr>
          <a:xfrm>
            <a:off x="0" y="-134938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8211C2-68BA-4AFA-E503-A872183A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0E62E3-1604-9498-3F6C-8919EDBC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445" y="-184860"/>
            <a:ext cx="9481456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Adding in other datasets &amp; some cool results!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8D2840-5BD3-164F-C5FE-B0156E69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9562"/>
            <a:ext cx="4525347" cy="658001"/>
          </a:xfrm>
          <a:prstGeom prst="rect">
            <a:avLst/>
          </a:prstGeom>
        </p:spPr>
      </p:pic>
      <p:pic>
        <p:nvPicPr>
          <p:cNvPr id="1026" name="Picture 2" descr="Identification of aerial pursuits. Pursuits were typified by a loss of altitude (top panel), rapid vertical velocity (V z ), with negative values indicating descending flight (middle panel) and a switch from flapping to passive flight (any flight without wingbeats), as evident in the heave (dorsoventral) acceleration values (bottom panel)">
            <a:extLst>
              <a:ext uri="{FF2B5EF4-FFF2-40B4-BE49-F238E27FC236}">
                <a16:creationId xmlns:a16="http://schemas.microsoft.com/office/drawing/2014/main" id="{CC3D62FA-D69B-98BD-213E-80EC9068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9" y="1078469"/>
            <a:ext cx="4328918" cy="46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0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5E5E-27D3-4991-BEDA-F0FB1EC3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/>
              <a:t>Accelerometers</a:t>
            </a:r>
            <a:r>
              <a:rPr lang="es-ES" sz="3600" dirty="0"/>
              <a:t> </a:t>
            </a:r>
            <a:r>
              <a:rPr lang="es-ES" sz="3600" dirty="0" err="1"/>
              <a:t>measure</a:t>
            </a:r>
            <a:r>
              <a:rPr lang="es-ES" sz="3600" dirty="0"/>
              <a:t> </a:t>
            </a:r>
            <a:r>
              <a:rPr lang="es-ES" sz="3600" dirty="0" err="1">
                <a:solidFill>
                  <a:srgbClr val="FF0000"/>
                </a:solidFill>
              </a:rPr>
              <a:t>changes</a:t>
            </a:r>
            <a:r>
              <a:rPr lang="es-ES" sz="3600" dirty="0">
                <a:solidFill>
                  <a:srgbClr val="FF0000"/>
                </a:solidFill>
              </a:rPr>
              <a:t> in g-</a:t>
            </a:r>
            <a:r>
              <a:rPr lang="es-ES" sz="3600" dirty="0" err="1">
                <a:solidFill>
                  <a:srgbClr val="FF0000"/>
                </a:solidFill>
              </a:rPr>
              <a:t>force</a:t>
            </a:r>
            <a:endParaRPr lang="en-CA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FFDE3-04A2-4BA8-95F0-05335D465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4"/>
          <a:stretch/>
        </p:blipFill>
        <p:spPr>
          <a:xfrm>
            <a:off x="1097973" y="2628900"/>
            <a:ext cx="3853006" cy="1896893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F1EA6BE-8E54-4713-AFF9-F5ABB54DD3E0}"/>
              </a:ext>
            </a:extLst>
          </p:cNvPr>
          <p:cNvSpPr txBox="1"/>
          <p:nvPr/>
        </p:nvSpPr>
        <p:spPr>
          <a:xfrm>
            <a:off x="5922818" y="3359137"/>
            <a:ext cx="517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000"/>
              <a:t>= Gravity + Inertial force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F073B1-6700-00BA-33DA-0E77BF894DB0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5AF2AA-5461-6850-973F-1FC5CC5F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81043"/>
            <a:ext cx="10515600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How</a:t>
            </a:r>
            <a:r>
              <a:rPr lang="es-ES" dirty="0">
                <a:solidFill>
                  <a:schemeClr val="bg1"/>
                </a:solidFill>
              </a:rPr>
              <a:t> do </a:t>
            </a:r>
            <a:r>
              <a:rPr lang="es-ES" dirty="0" err="1">
                <a:solidFill>
                  <a:schemeClr val="bg1"/>
                </a:solidFill>
              </a:rPr>
              <a:t>accelerometers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7CE1D99-4A50-EE18-C48E-3805D8A0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5E5E-27D3-4991-BEDA-F0FB1EC3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/>
              <a:t>Accelerometers</a:t>
            </a:r>
            <a:r>
              <a:rPr lang="es-ES" sz="3600" dirty="0"/>
              <a:t> </a:t>
            </a:r>
            <a:r>
              <a:rPr lang="es-ES" sz="3600" dirty="0" err="1"/>
              <a:t>measure</a:t>
            </a:r>
            <a:r>
              <a:rPr lang="es-ES" sz="3600" dirty="0"/>
              <a:t> </a:t>
            </a:r>
            <a:r>
              <a:rPr lang="es-ES" sz="3600" dirty="0" err="1">
                <a:solidFill>
                  <a:srgbClr val="FF0000"/>
                </a:solidFill>
              </a:rPr>
              <a:t>changes</a:t>
            </a:r>
            <a:r>
              <a:rPr lang="es-ES" sz="3600" dirty="0">
                <a:solidFill>
                  <a:srgbClr val="FF0000"/>
                </a:solidFill>
              </a:rPr>
              <a:t> in g-</a:t>
            </a:r>
            <a:r>
              <a:rPr lang="es-ES" sz="3600" dirty="0" err="1">
                <a:solidFill>
                  <a:srgbClr val="FF0000"/>
                </a:solidFill>
              </a:rPr>
              <a:t>force</a:t>
            </a:r>
            <a:endParaRPr lang="en-CA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FFDE3-04A2-4BA8-95F0-05335D465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4"/>
          <a:stretch/>
        </p:blipFill>
        <p:spPr>
          <a:xfrm>
            <a:off x="1097973" y="2628900"/>
            <a:ext cx="3853006" cy="1896893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F1EA6BE-8E54-4713-AFF9-F5ABB54DD3E0}"/>
              </a:ext>
            </a:extLst>
          </p:cNvPr>
          <p:cNvSpPr txBox="1"/>
          <p:nvPr/>
        </p:nvSpPr>
        <p:spPr>
          <a:xfrm>
            <a:off x="5922818" y="3359137"/>
            <a:ext cx="517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000"/>
              <a:t>= Gravity + Inertial force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87FE-E279-4AFB-99EE-1176AE3AF0E6}"/>
              </a:ext>
            </a:extLst>
          </p:cNvPr>
          <p:cNvSpPr/>
          <p:nvPr/>
        </p:nvSpPr>
        <p:spPr>
          <a:xfrm>
            <a:off x="6271404" y="3429000"/>
            <a:ext cx="1656271" cy="70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CE42A7-B059-1544-868E-52EB1FA63E24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3A1288-E95B-1897-E68C-7B8710E1DC04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bg1"/>
                </a:solidFill>
              </a:rPr>
              <a:t>How do accelerometers work?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D66EBF-5335-CA2B-827B-CC91BAF8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arth globe: Americas with solid fill">
            <a:extLst>
              <a:ext uri="{FF2B5EF4-FFF2-40B4-BE49-F238E27FC236}">
                <a16:creationId xmlns:a16="http://schemas.microsoft.com/office/drawing/2014/main" id="{F4F2CBC2-1D60-4FD5-8892-9D350C7A6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475" y="2436139"/>
            <a:ext cx="3362325" cy="336232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ADC850-5409-4FB8-B2B7-3B2D90241B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62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Earths</a:t>
            </a:r>
            <a:r>
              <a:rPr lang="es-ES" dirty="0"/>
              <a:t> </a:t>
            </a:r>
            <a:r>
              <a:rPr lang="es-ES" dirty="0" err="1"/>
              <a:t>gravitational</a:t>
            </a:r>
            <a:r>
              <a:rPr lang="es-ES" dirty="0"/>
              <a:t> </a:t>
            </a:r>
            <a:r>
              <a:rPr lang="es-ES" dirty="0" err="1"/>
              <a:t>pull</a:t>
            </a:r>
            <a:r>
              <a:rPr lang="es-ES" dirty="0"/>
              <a:t> = 1g (9.8m/s)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err="1">
                <a:solidFill>
                  <a:srgbClr val="FF0000"/>
                </a:solidFill>
              </a:rPr>
              <a:t>Always</a:t>
            </a:r>
            <a:r>
              <a:rPr lang="es-ES" dirty="0">
                <a:solidFill>
                  <a:srgbClr val="FF0000"/>
                </a:solidFill>
              </a:rPr>
              <a:t> a 1g </a:t>
            </a:r>
            <a:r>
              <a:rPr lang="es-ES" dirty="0" err="1">
                <a:solidFill>
                  <a:srgbClr val="FF0000"/>
                </a:solidFill>
              </a:rPr>
              <a:t>acceleration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even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when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axy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at </a:t>
            </a:r>
            <a:r>
              <a:rPr lang="es-ES" dirty="0" err="1">
                <a:solidFill>
                  <a:srgbClr val="FF0000"/>
                </a:solidFill>
              </a:rPr>
              <a:t>rest</a:t>
            </a:r>
            <a:r>
              <a:rPr lang="es-ES" dirty="0">
                <a:solidFill>
                  <a:srgbClr val="FF0000"/>
                </a:solidFill>
              </a:rPr>
              <a:t>! 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761DD-B68E-452C-954F-B32AE981E36D}"/>
              </a:ext>
            </a:extLst>
          </p:cNvPr>
          <p:cNvCxnSpPr>
            <a:cxnSpLocks/>
          </p:cNvCxnSpPr>
          <p:nvPr/>
        </p:nvCxnSpPr>
        <p:spPr>
          <a:xfrm>
            <a:off x="9551867" y="1690688"/>
            <a:ext cx="0" cy="903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BDCCA-94CB-43D0-AEE3-ACF726BA7867}"/>
              </a:ext>
            </a:extLst>
          </p:cNvPr>
          <p:cNvCxnSpPr>
            <a:cxnSpLocks/>
          </p:cNvCxnSpPr>
          <p:nvPr/>
        </p:nvCxnSpPr>
        <p:spPr>
          <a:xfrm flipV="1">
            <a:off x="9672637" y="5648527"/>
            <a:ext cx="0" cy="7938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033F6C-4C8C-47D7-AF5A-79DF5FA8017B}"/>
              </a:ext>
            </a:extLst>
          </p:cNvPr>
          <p:cNvCxnSpPr>
            <a:cxnSpLocks/>
          </p:cNvCxnSpPr>
          <p:nvPr/>
        </p:nvCxnSpPr>
        <p:spPr>
          <a:xfrm>
            <a:off x="7129934" y="4001294"/>
            <a:ext cx="990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AF2662-616D-45EB-9A82-DF58AF40583F}"/>
              </a:ext>
            </a:extLst>
          </p:cNvPr>
          <p:cNvCxnSpPr>
            <a:cxnSpLocks/>
          </p:cNvCxnSpPr>
          <p:nvPr/>
        </p:nvCxnSpPr>
        <p:spPr>
          <a:xfrm>
            <a:off x="7712239" y="2517589"/>
            <a:ext cx="741198" cy="589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0A5E1F-AF91-45D5-B18D-950B85ADB431}"/>
              </a:ext>
            </a:extLst>
          </p:cNvPr>
          <p:cNvCxnSpPr>
            <a:cxnSpLocks/>
          </p:cNvCxnSpPr>
          <p:nvPr/>
        </p:nvCxnSpPr>
        <p:spPr>
          <a:xfrm flipV="1">
            <a:off x="7846264" y="5122706"/>
            <a:ext cx="607173" cy="525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40421B-4665-4C9C-BEC2-177BCA8F0CF4}"/>
              </a:ext>
            </a:extLst>
          </p:cNvPr>
          <p:cNvCxnSpPr>
            <a:cxnSpLocks/>
          </p:cNvCxnSpPr>
          <p:nvPr/>
        </p:nvCxnSpPr>
        <p:spPr>
          <a:xfrm flipH="1" flipV="1">
            <a:off x="10719309" y="5288527"/>
            <a:ext cx="564042" cy="646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A20ECA-5FD1-4A76-A836-DA9AC0AE0E3E}"/>
              </a:ext>
            </a:extLst>
          </p:cNvPr>
          <p:cNvCxnSpPr>
            <a:cxnSpLocks/>
          </p:cNvCxnSpPr>
          <p:nvPr/>
        </p:nvCxnSpPr>
        <p:spPr>
          <a:xfrm flipH="1">
            <a:off x="11150630" y="4001294"/>
            <a:ext cx="854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1D6161-CE37-49A7-A44F-0F46FBB4F6A6}"/>
              </a:ext>
            </a:extLst>
          </p:cNvPr>
          <p:cNvCxnSpPr>
            <a:cxnSpLocks/>
          </p:cNvCxnSpPr>
          <p:nvPr/>
        </p:nvCxnSpPr>
        <p:spPr>
          <a:xfrm flipH="1">
            <a:off x="10626575" y="2216989"/>
            <a:ext cx="656776" cy="665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EFFF2008-7078-14CE-4DA5-3D8A43A18AFB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C9F746-64D7-FDF4-32B3-F7BE6C31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81043"/>
            <a:ext cx="10515600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How</a:t>
            </a:r>
            <a:r>
              <a:rPr lang="es-ES" dirty="0">
                <a:solidFill>
                  <a:schemeClr val="bg1"/>
                </a:solidFill>
              </a:rPr>
              <a:t> do </a:t>
            </a:r>
            <a:r>
              <a:rPr lang="es-ES" dirty="0" err="1">
                <a:solidFill>
                  <a:schemeClr val="bg1"/>
                </a:solidFill>
              </a:rPr>
              <a:t>accelerometers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C57F40-7A35-136D-7768-9A446C37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5E5E-27D3-4991-BEDA-F0FB1EC3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/>
              <a:t>Accelerometers</a:t>
            </a:r>
            <a:r>
              <a:rPr lang="es-ES" sz="3600" dirty="0"/>
              <a:t> </a:t>
            </a:r>
            <a:r>
              <a:rPr lang="es-ES" sz="3600" dirty="0" err="1"/>
              <a:t>measure</a:t>
            </a:r>
            <a:r>
              <a:rPr lang="es-ES" sz="3600" dirty="0"/>
              <a:t> </a:t>
            </a:r>
            <a:r>
              <a:rPr lang="es-ES" sz="3600" dirty="0" err="1">
                <a:solidFill>
                  <a:srgbClr val="FF0000"/>
                </a:solidFill>
              </a:rPr>
              <a:t>changes</a:t>
            </a:r>
            <a:r>
              <a:rPr lang="es-ES" sz="3600" dirty="0">
                <a:solidFill>
                  <a:srgbClr val="FF0000"/>
                </a:solidFill>
              </a:rPr>
              <a:t> in g-</a:t>
            </a:r>
            <a:r>
              <a:rPr lang="es-ES" sz="3600" dirty="0" err="1">
                <a:solidFill>
                  <a:srgbClr val="FF0000"/>
                </a:solidFill>
              </a:rPr>
              <a:t>force</a:t>
            </a:r>
            <a:endParaRPr lang="en-CA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FFDE3-04A2-4BA8-95F0-05335D465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4"/>
          <a:stretch/>
        </p:blipFill>
        <p:spPr>
          <a:xfrm>
            <a:off x="1097973" y="2628900"/>
            <a:ext cx="3853006" cy="1896893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F1EA6BE-8E54-4713-AFF9-F5ABB54DD3E0}"/>
              </a:ext>
            </a:extLst>
          </p:cNvPr>
          <p:cNvSpPr txBox="1"/>
          <p:nvPr/>
        </p:nvSpPr>
        <p:spPr>
          <a:xfrm>
            <a:off x="5922818" y="3359137"/>
            <a:ext cx="517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000"/>
              <a:t>= Gravity + Inertial force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87FE-E279-4AFB-99EE-1176AE3AF0E6}"/>
              </a:ext>
            </a:extLst>
          </p:cNvPr>
          <p:cNvSpPr/>
          <p:nvPr/>
        </p:nvSpPr>
        <p:spPr>
          <a:xfrm>
            <a:off x="8298611" y="3359137"/>
            <a:ext cx="2717321" cy="70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E0AF5A7-F302-FA1C-5840-D17F296C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CA4ED2-9314-4F6B-499C-C9288AE8846B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4A93B1-BD95-41F1-9A9C-6F0D7C930FB6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How</a:t>
            </a:r>
            <a:r>
              <a:rPr lang="es-ES" dirty="0">
                <a:solidFill>
                  <a:schemeClr val="bg1"/>
                </a:solidFill>
              </a:rPr>
              <a:t> do </a:t>
            </a:r>
            <a:r>
              <a:rPr lang="es-ES" dirty="0" err="1">
                <a:solidFill>
                  <a:schemeClr val="bg1"/>
                </a:solidFill>
              </a:rPr>
              <a:t>accelerometers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DE4B3A-E1E8-5705-DC3C-EFC6D3BA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28F3-0FD4-4E72-A618-B410339B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law of inertia:  (Newton's first law): if a body is at rest or moving at a constant speed in a straight line, it will remain at rest or keep moving in a straight line at constant speed unless it is acted upon by a force.</a:t>
            </a:r>
          </a:p>
          <a:p>
            <a:pPr marL="0" indent="0">
              <a:buNone/>
            </a:pPr>
            <a:endParaRPr lang="en-CA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FC9F6-D648-4A34-8BC9-107AA1CA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29" y="3074208"/>
            <a:ext cx="2506503" cy="364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889775-0DAB-4A56-87D1-0FA5F12CE1AB}"/>
              </a:ext>
            </a:extLst>
          </p:cNvPr>
          <p:cNvSpPr txBox="1"/>
          <p:nvPr/>
        </p:nvSpPr>
        <p:spPr>
          <a:xfrm>
            <a:off x="1961726" y="4093199"/>
            <a:ext cx="4948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gravity + inertial force are in the same direction = </a:t>
            </a:r>
          </a:p>
          <a:p>
            <a:r>
              <a:rPr lang="es-ES" sz="3200" dirty="0">
                <a:solidFill>
                  <a:srgbClr val="FF0000"/>
                </a:solidFill>
              </a:rPr>
              <a:t>Heavy !!!!</a:t>
            </a:r>
            <a:endParaRPr lang="en-CA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13DC3-0CF3-483A-BD95-25DE74B53292}"/>
              </a:ext>
            </a:extLst>
          </p:cNvPr>
          <p:cNvSpPr txBox="1"/>
          <p:nvPr/>
        </p:nvSpPr>
        <p:spPr>
          <a:xfrm>
            <a:off x="123825" y="60886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For more info: https://www.youtube.com/watch?v=VKcmgPTKLMI&amp;t=129s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2A2A782-9603-8CB1-33D1-24EDDE4AF190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DA84F7-BD0F-C015-3636-F65F2DCADF24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G-force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18BEB0E-6672-6FDA-7BB6-D58111CA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idor de contingut 5">
            <a:extLst>
              <a:ext uri="{FF2B5EF4-FFF2-40B4-BE49-F238E27FC236}">
                <a16:creationId xmlns:a16="http://schemas.microsoft.com/office/drawing/2014/main" id="{27FF3301-1D8F-4824-B184-F3B28C53C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301" y="1078709"/>
            <a:ext cx="3232530" cy="4543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3E691-FC02-49A0-B867-2493B00491A1}"/>
              </a:ext>
            </a:extLst>
          </p:cNvPr>
          <p:cNvSpPr/>
          <p:nvPr/>
        </p:nvSpPr>
        <p:spPr>
          <a:xfrm>
            <a:off x="1243061" y="2644170"/>
            <a:ext cx="43888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gravity + inertial force different directions  =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88F61F0-D423-2679-AB55-61035BB93D87}"/>
              </a:ext>
            </a:extLst>
          </p:cNvPr>
          <p:cNvSpPr/>
          <p:nvPr/>
        </p:nvSpPr>
        <p:spPr>
          <a:xfrm>
            <a:off x="0" y="-37961"/>
            <a:ext cx="12192000" cy="1135683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A65623-1299-A700-0539-81EE0C9E1142}"/>
              </a:ext>
            </a:extLst>
          </p:cNvPr>
          <p:cNvSpPr txBox="1">
            <a:spLocks/>
          </p:cNvSpPr>
          <p:nvPr/>
        </p:nvSpPr>
        <p:spPr>
          <a:xfrm>
            <a:off x="2438400" y="-81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G-force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6075C9-2EE2-2667-96A9-5C8CCDF9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799" y="-1"/>
            <a:ext cx="2114720" cy="11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68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</TotalTime>
  <Words>478</Words>
  <Application>Microsoft Office PowerPoint</Application>
  <PresentationFormat>Widescreen</PresentationFormat>
  <Paragraphs>76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Arial</vt:lpstr>
      <vt:lpstr>Calibri</vt:lpstr>
      <vt:lpstr>Calibri Light</vt:lpstr>
      <vt:lpstr>Wingdings</vt:lpstr>
      <vt:lpstr>Tema de l'Office</vt:lpstr>
      <vt:lpstr>Data Curation, Handling, and Interpretation of Accelerometery Data</vt:lpstr>
      <vt:lpstr>Overview </vt:lpstr>
      <vt:lpstr>How do accelerometers work?</vt:lpstr>
      <vt:lpstr>How do accelerometers work?</vt:lpstr>
      <vt:lpstr>PowerPoint Presentation</vt:lpstr>
      <vt:lpstr>How do accelerometers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Tri-axial accelerometry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the tag is on the body is also important!</vt:lpstr>
      <vt:lpstr>How to analyse Accelerometry? </vt:lpstr>
      <vt:lpstr>Proxy for energy expenditure </vt:lpstr>
      <vt:lpstr>Calculate Dynamic Body Acceleration</vt:lpstr>
      <vt:lpstr>Calculate Dynamic Body Acceleration</vt:lpstr>
      <vt:lpstr>Calculation of OBDA</vt:lpstr>
      <vt:lpstr>PowerPoint Presentation</vt:lpstr>
      <vt:lpstr>Behavioural Annotation</vt:lpstr>
      <vt:lpstr>Semi-supervised methods</vt:lpstr>
      <vt:lpstr>Many options for identifying behaviours</vt:lpstr>
      <vt:lpstr>PowerPoint Presentation</vt:lpstr>
      <vt:lpstr>PowerPoint Presentation</vt:lpstr>
      <vt:lpstr>Adding in other datasets &amp; some cool results!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Annotation from Accelerometry and TDR data</dc:title>
  <dc:creator>Sarah Delphine Saldanha</dc:creator>
  <cp:lastModifiedBy>Sarah Delphine Saldanha</cp:lastModifiedBy>
  <cp:revision>48</cp:revision>
  <dcterms:created xsi:type="dcterms:W3CDTF">2022-05-03T09:27:09Z</dcterms:created>
  <dcterms:modified xsi:type="dcterms:W3CDTF">2025-07-01T15:16:49Z</dcterms:modified>
</cp:coreProperties>
</file>